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 id="2147483698" r:id="rId2"/>
    <p:sldMasterId id="2147483753" r:id="rId3"/>
  </p:sldMasterIdLst>
  <p:notesMasterIdLst>
    <p:notesMasterId r:id="rId8"/>
  </p:notesMasterIdLst>
  <p:handoutMasterIdLst>
    <p:handoutMasterId r:id="rId9"/>
  </p:handoutMasterIdLst>
  <p:sldIdLst>
    <p:sldId id="1771" r:id="rId4"/>
    <p:sldId id="1791" r:id="rId5"/>
    <p:sldId id="1792" r:id="rId6"/>
    <p:sldId id="1757" r:id="rId7"/>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EA34"/>
    <a:srgbClr val="F4C0BE"/>
    <a:srgbClr val="F9BE75"/>
    <a:srgbClr val="E7DBDC"/>
    <a:srgbClr val="EBDABA"/>
    <a:srgbClr val="A093B1"/>
    <a:srgbClr val="385B64"/>
    <a:srgbClr val="DAF4FA"/>
    <a:srgbClr val="C5E1B4"/>
    <a:srgbClr val="B4E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44" autoAdjust="0"/>
    <p:restoredTop sz="81802" autoAdjust="0"/>
  </p:normalViewPr>
  <p:slideViewPr>
    <p:cSldViewPr>
      <p:cViewPr varScale="1">
        <p:scale>
          <a:sx n="72" d="100"/>
          <a:sy n="72" d="100"/>
        </p:scale>
        <p:origin x="744" y="192"/>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2850"/>
    </p:cViewPr>
  </p:outlineViewPr>
  <p:notesTextViewPr>
    <p:cViewPr>
      <p:scale>
        <a:sx n="150" d="100"/>
        <a:sy n="150" d="100"/>
      </p:scale>
      <p:origin x="0" y="0"/>
    </p:cViewPr>
  </p:notesTextViewPr>
  <p:notesViewPr>
    <p:cSldViewPr>
      <p:cViewPr varScale="1">
        <p:scale>
          <a:sx n="84" d="100"/>
          <a:sy n="84" d="100"/>
        </p:scale>
        <p:origin x="29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3/15/25</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3/15/25</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397747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財團法人國際氣候發展智庫</a:t>
            </a:r>
            <a:endParaRPr lang="en-TW" dirty="0"/>
          </a:p>
        </p:txBody>
      </p:sp>
      <p:sp>
        <p:nvSpPr>
          <p:cNvPr id="4" name="Slide Number Placeholder 3"/>
          <p:cNvSpPr>
            <a:spLocks noGrp="1"/>
          </p:cNvSpPr>
          <p:nvPr>
            <p:ph type="sldNum" sz="quarter" idx="5"/>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1357601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fontAlgn="base">
              <a:buFont typeface="Arial" panose="020B0604020202020204" pitchFamily="34" charset="0"/>
              <a:buNone/>
            </a:pPr>
            <a:endParaRPr lang="en-US" altLang="zh-TW" sz="1200" dirty="0">
              <a:solidFill>
                <a:srgbClr val="385B64"/>
              </a:solidFill>
              <a:latin typeface="Times New Roman" pitchFamily="18" charset="0"/>
              <a:ea typeface="標楷體" pitchFamily="65" charset="-120"/>
              <a:cs typeface="Times New Roman" pitchFamily="18" charset="0"/>
            </a:endParaRPr>
          </a:p>
          <a:p>
            <a:pPr marL="0" indent="0" fontAlgn="base">
              <a:buFont typeface="Arial" panose="020B0604020202020204" pitchFamily="34" charset="0"/>
              <a:buNone/>
            </a:pPr>
            <a:r>
              <a:rPr lang="zh-TW" altLang="en-US" sz="1200" dirty="0">
                <a:solidFill>
                  <a:srgbClr val="385B64"/>
                </a:solidFill>
                <a:latin typeface="Times New Roman" pitchFamily="18" charset="0"/>
                <a:ea typeface="標楷體" pitchFamily="65" charset="-120"/>
                <a:cs typeface="Times New Roman" pitchFamily="18" charset="0"/>
              </a:rPr>
              <a:t>國內第一部移動式</a:t>
            </a:r>
            <a:r>
              <a:rPr lang="en-US" altLang="zh-TW" sz="1200" dirty="0">
                <a:solidFill>
                  <a:srgbClr val="385B64"/>
                </a:solidFill>
                <a:latin typeface="Times New Roman" pitchFamily="18" charset="0"/>
                <a:ea typeface="標楷體" pitchFamily="65" charset="-120"/>
                <a:cs typeface="Times New Roman" pitchFamily="18" charset="0"/>
              </a:rPr>
              <a:t>X</a:t>
            </a:r>
            <a:r>
              <a:rPr lang="zh-TW" altLang="en-US" sz="1200" dirty="0">
                <a:solidFill>
                  <a:srgbClr val="385B64"/>
                </a:solidFill>
                <a:latin typeface="Times New Roman" pitchFamily="18" charset="0"/>
                <a:ea typeface="標楷體" pitchFamily="65" charset="-120"/>
                <a:cs typeface="Times New Roman" pitchFamily="18" charset="0"/>
              </a:rPr>
              <a:t>波段雙偏極化都卜勒雷達，可偵測天氣系統內部風場結構，雙偏極化功能可大幅度提升降雨估計精確度。移動式載具可將雷達架設在地形複雜的區域，參與氣象觀測任務。</a:t>
            </a:r>
          </a:p>
          <a:p>
            <a:endParaRPr kumimoji="1" lang="en-US" altLang="zh-TW" dirty="0"/>
          </a:p>
          <a:p>
            <a:pPr marL="0" indent="0" fontAlgn="base">
              <a:lnSpc>
                <a:spcPct val="120000"/>
              </a:lnSpc>
              <a:spcBef>
                <a:spcPts val="0"/>
              </a:spcBef>
              <a:spcAft>
                <a:spcPts val="0"/>
              </a:spcAft>
              <a:buFont typeface="Arial" panose="020B0604020202020204" pitchFamily="34" charset="0"/>
              <a:buNone/>
            </a:pPr>
            <a:endParaRPr lang="en-US" altLang="zh-TW" sz="1200" dirty="0">
              <a:solidFill>
                <a:srgbClr val="385B64"/>
              </a:solidFill>
              <a:latin typeface="Times New Roman" pitchFamily="18" charset="0"/>
              <a:ea typeface="標楷體" pitchFamily="65" charset="-120"/>
              <a:cs typeface="Times New Roman" pitchFamily="18" charset="0"/>
            </a:endParaRPr>
          </a:p>
          <a:p>
            <a:pPr marL="0" indent="0" fontAlgn="base">
              <a:lnSpc>
                <a:spcPct val="120000"/>
              </a:lnSpc>
              <a:spcBef>
                <a:spcPts val="0"/>
              </a:spcBef>
              <a:spcAft>
                <a:spcPts val="0"/>
              </a:spcAft>
              <a:buFont typeface="Arial" panose="020B0604020202020204" pitchFamily="34" charset="0"/>
              <a:buNone/>
            </a:pPr>
            <a:r>
              <a:rPr lang="zh-TW" altLang="en-US" sz="1200" dirty="0">
                <a:solidFill>
                  <a:srgbClr val="385B64"/>
                </a:solidFill>
                <a:latin typeface="Times New Roman" pitchFamily="18" charset="0"/>
                <a:ea typeface="標楷體" pitchFamily="65" charset="-120"/>
                <a:cs typeface="Times New Roman" pitchFamily="18" charset="0"/>
              </a:rPr>
              <a:t>位於嘉義南投交界，海拔</a:t>
            </a:r>
            <a:r>
              <a:rPr lang="en-US" altLang="zh-TW" sz="1200" dirty="0">
                <a:solidFill>
                  <a:srgbClr val="385B64"/>
                </a:solidFill>
                <a:latin typeface="Times New Roman" pitchFamily="18" charset="0"/>
                <a:ea typeface="標楷體" pitchFamily="65" charset="-120"/>
                <a:cs typeface="Times New Roman" pitchFamily="18" charset="0"/>
              </a:rPr>
              <a:t>2862</a:t>
            </a:r>
            <a:r>
              <a:rPr lang="zh-TW" altLang="en-US" sz="1200" dirty="0">
                <a:solidFill>
                  <a:srgbClr val="385B64"/>
                </a:solidFill>
                <a:latin typeface="Times New Roman" pitchFamily="18" charset="0"/>
                <a:ea typeface="標楷體" pitchFamily="65" charset="-120"/>
                <a:cs typeface="Times New Roman" pitchFamily="18" charset="0"/>
              </a:rPr>
              <a:t>公尺，整合降水化學、微量氣體、大氣氣膠、大氣汞、大氣輻射等量測儀器，進行長期觀測及資料分析，為東亞最具規模的高山大氣背景測站。</a:t>
            </a:r>
          </a:p>
          <a:p>
            <a:endParaRPr kumimoji="1" lang="zh-TW" altLang="en-US" dirty="0"/>
          </a:p>
        </p:txBody>
      </p:sp>
      <p:sp>
        <p:nvSpPr>
          <p:cNvPr id="4" name="投影片編號版面配置區 3"/>
          <p:cNvSpPr>
            <a:spLocks noGrp="1"/>
          </p:cNvSpPr>
          <p:nvPr>
            <p:ph type="sldNum" sz="quarter" idx="5"/>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269564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accent1"/>
        </a:solidFill>
        <a:effectLst/>
      </p:bgPr>
    </p:bg>
    <p:spTree>
      <p:nvGrpSpPr>
        <p:cNvPr id="1" name=""/>
        <p:cNvGrpSpPr/>
        <p:nvPr/>
      </p:nvGrpSpPr>
      <p:grpSpPr>
        <a:xfrm>
          <a:off x="0" y="0"/>
          <a:ext cx="0" cy="0"/>
          <a:chOff x="0" y="0"/>
          <a:chExt cx="0" cy="0"/>
        </a:xfrm>
      </p:grpSpPr>
      <p:sp>
        <p:nvSpPr>
          <p:cNvPr id="7" name="Figure">
            <a:extLst>
              <a:ext uri="{FF2B5EF4-FFF2-40B4-BE49-F238E27FC236}">
                <a16:creationId xmlns:a16="http://schemas.microsoft.com/office/drawing/2014/main" id="{0DFD6B67-4EBF-4059-B726-B133E1C8983A}"/>
              </a:ext>
            </a:extLst>
          </p:cNvPr>
          <p:cNvSpPr/>
          <p:nvPr userDrawn="1"/>
        </p:nvSpPr>
        <p:spPr>
          <a:xfrm>
            <a:off x="3867079" y="785076"/>
            <a:ext cx="4801950" cy="5958872"/>
          </a:xfrm>
          <a:custGeom>
            <a:avLst/>
            <a:gdLst/>
            <a:ahLst/>
            <a:cxnLst>
              <a:cxn ang="0">
                <a:pos x="wd2" y="hd2"/>
              </a:cxn>
              <a:cxn ang="5400000">
                <a:pos x="wd2" y="hd2"/>
              </a:cxn>
              <a:cxn ang="10800000">
                <a:pos x="wd2" y="hd2"/>
              </a:cxn>
              <a:cxn ang="16200000">
                <a:pos x="wd2" y="hd2"/>
              </a:cxn>
            </a:cxnLst>
            <a:rect l="0" t="0" r="r" b="b"/>
            <a:pathLst>
              <a:path w="20693" h="20744" extrusionOk="0">
                <a:moveTo>
                  <a:pt x="50" y="8912"/>
                </a:moveTo>
                <a:cubicBezTo>
                  <a:pt x="599" y="13351"/>
                  <a:pt x="9033" y="21184"/>
                  <a:pt x="14691" y="20725"/>
                </a:cubicBezTo>
                <a:cubicBezTo>
                  <a:pt x="20349" y="20265"/>
                  <a:pt x="21091" y="11684"/>
                  <a:pt x="20542" y="7246"/>
                </a:cubicBezTo>
                <a:cubicBezTo>
                  <a:pt x="19992" y="2808"/>
                  <a:pt x="14951" y="-416"/>
                  <a:pt x="9293" y="43"/>
                </a:cubicBezTo>
                <a:cubicBezTo>
                  <a:pt x="3636" y="503"/>
                  <a:pt x="-509" y="4474"/>
                  <a:pt x="50" y="8912"/>
                </a:cubicBezTo>
                <a:close/>
              </a:path>
            </a:pathLst>
          </a:custGeom>
          <a:solidFill>
            <a:schemeClr val="accent6"/>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8" name="Figure">
            <a:extLst>
              <a:ext uri="{FF2B5EF4-FFF2-40B4-BE49-F238E27FC236}">
                <a16:creationId xmlns:a16="http://schemas.microsoft.com/office/drawing/2014/main" id="{A6AFB5AB-00A5-42C5-8B89-0D4DEAD0012C}"/>
              </a:ext>
            </a:extLst>
          </p:cNvPr>
          <p:cNvSpPr/>
          <p:nvPr userDrawn="1"/>
        </p:nvSpPr>
        <p:spPr>
          <a:xfrm>
            <a:off x="2927648" y="1746876"/>
            <a:ext cx="7103771" cy="4829623"/>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9" name="Figure">
            <a:extLst>
              <a:ext uri="{FF2B5EF4-FFF2-40B4-BE49-F238E27FC236}">
                <a16:creationId xmlns:a16="http://schemas.microsoft.com/office/drawing/2014/main" id="{F853A99F-53BE-43F4-B45A-A2127E017721}"/>
              </a:ext>
            </a:extLst>
          </p:cNvPr>
          <p:cNvSpPr/>
          <p:nvPr userDrawn="1"/>
        </p:nvSpPr>
        <p:spPr>
          <a:xfrm>
            <a:off x="2368461" y="1388997"/>
            <a:ext cx="6998772" cy="4812289"/>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0" name="Figure">
            <a:extLst>
              <a:ext uri="{FF2B5EF4-FFF2-40B4-BE49-F238E27FC236}">
                <a16:creationId xmlns:a16="http://schemas.microsoft.com/office/drawing/2014/main" id="{523540BF-0941-4408-B229-3B101068B600}"/>
              </a:ext>
            </a:extLst>
          </p:cNvPr>
          <p:cNvSpPr/>
          <p:nvPr userDrawn="1"/>
        </p:nvSpPr>
        <p:spPr>
          <a:xfrm>
            <a:off x="6730112" y="114053"/>
            <a:ext cx="1313884" cy="1186203"/>
          </a:xfrm>
          <a:custGeom>
            <a:avLst/>
            <a:gdLst/>
            <a:ahLst/>
            <a:cxnLst>
              <a:cxn ang="0">
                <a:pos x="wd2" y="hd2"/>
              </a:cxn>
              <a:cxn ang="5400000">
                <a:pos x="wd2" y="hd2"/>
              </a:cxn>
              <a:cxn ang="10800000">
                <a:pos x="wd2" y="hd2"/>
              </a:cxn>
              <a:cxn ang="16200000">
                <a:pos x="wd2" y="hd2"/>
              </a:cxn>
            </a:cxnLst>
            <a:rect l="0" t="0" r="r" b="b"/>
            <a:pathLst>
              <a:path w="18415" h="19060" extrusionOk="0">
                <a:moveTo>
                  <a:pt x="1251" y="17706"/>
                </a:moveTo>
                <a:cubicBezTo>
                  <a:pt x="3633" y="20258"/>
                  <a:pt x="13007" y="19180"/>
                  <a:pt x="16737" y="14651"/>
                </a:cubicBezTo>
                <a:cubicBezTo>
                  <a:pt x="20468" y="10087"/>
                  <a:pt x="17145" y="3797"/>
                  <a:pt x="14794" y="1210"/>
                </a:cubicBezTo>
                <a:cubicBezTo>
                  <a:pt x="12411" y="-1342"/>
                  <a:pt x="7458" y="275"/>
                  <a:pt x="3727" y="4804"/>
                </a:cubicBezTo>
                <a:cubicBezTo>
                  <a:pt x="-3" y="9368"/>
                  <a:pt x="-1132" y="15155"/>
                  <a:pt x="1251" y="17706"/>
                </a:cubicBezTo>
                <a:close/>
              </a:path>
            </a:pathLst>
          </a:custGeom>
          <a:solidFill>
            <a:schemeClr val="accent5">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BD5C64BF-08E2-4135-B576-782BCC1358BD}"/>
              </a:ext>
            </a:extLst>
          </p:cNvPr>
          <p:cNvSpPr/>
          <p:nvPr userDrawn="1"/>
        </p:nvSpPr>
        <p:spPr>
          <a:xfrm>
            <a:off x="1921112" y="420729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284B6DC6-7C4D-44E7-9164-F5FAB39BEF1C}"/>
              </a:ext>
            </a:extLst>
          </p:cNvPr>
          <p:cNvSpPr/>
          <p:nvPr userDrawn="1"/>
        </p:nvSpPr>
        <p:spPr>
          <a:xfrm>
            <a:off x="8765547" y="1031118"/>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 name="Title 1">
            <a:extLst>
              <a:ext uri="{FF2B5EF4-FFF2-40B4-BE49-F238E27FC236}">
                <a16:creationId xmlns:a16="http://schemas.microsoft.com/office/drawing/2014/main" id="{D79A6E0A-A784-4C45-AFF8-2658713EFA2A}"/>
              </a:ext>
            </a:extLst>
          </p:cNvPr>
          <p:cNvSpPr>
            <a:spLocks noGrp="1"/>
          </p:cNvSpPr>
          <p:nvPr>
            <p:ph type="ctrTitle"/>
          </p:nvPr>
        </p:nvSpPr>
        <p:spPr>
          <a:xfrm>
            <a:off x="3161928" y="2072667"/>
            <a:ext cx="5868144" cy="2387600"/>
          </a:xfrm>
        </p:spPr>
        <p:txBody>
          <a:bodyPr anchor="b"/>
          <a:lstStyle>
            <a:lvl1pPr algn="ctr">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F5C34C85-A365-4BBD-B9CF-8C6283402AC8}"/>
              </a:ext>
            </a:extLst>
          </p:cNvPr>
          <p:cNvSpPr>
            <a:spLocks noGrp="1"/>
          </p:cNvSpPr>
          <p:nvPr>
            <p:ph type="subTitle" idx="1"/>
          </p:nvPr>
        </p:nvSpPr>
        <p:spPr>
          <a:xfrm>
            <a:off x="3161928" y="4552342"/>
            <a:ext cx="5868144"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BA3C7-7567-46E4-A65B-A3825FBDF703}"/>
              </a:ext>
            </a:extLst>
          </p:cNvPr>
          <p:cNvSpPr>
            <a:spLocks noGrp="1"/>
          </p:cNvSpPr>
          <p:nvPr>
            <p:ph type="dt" sz="half" idx="10"/>
          </p:nvPr>
        </p:nvSpPr>
        <p:spPr/>
        <p:txBody>
          <a:bodyPr/>
          <a:lstStyle>
            <a:lvl1pPr>
              <a:defRPr>
                <a:solidFill>
                  <a:schemeClr val="accent5"/>
                </a:solidFill>
              </a:defRPr>
            </a:lvl1pPr>
          </a:lstStyle>
          <a:p>
            <a:fld id="{F3EB1B9E-FDC3-4CDE-863E-EC07FBD2EC4E}" type="datetime1">
              <a:rPr lang="zh-TW" altLang="en-US" smtClean="0"/>
              <a:t>2025/3/15</a:t>
            </a:fld>
            <a:endParaRPr lang="en-US"/>
          </a:p>
        </p:txBody>
      </p:sp>
      <p:sp>
        <p:nvSpPr>
          <p:cNvPr id="5" name="Footer Placeholder 4">
            <a:extLst>
              <a:ext uri="{FF2B5EF4-FFF2-40B4-BE49-F238E27FC236}">
                <a16:creationId xmlns:a16="http://schemas.microsoft.com/office/drawing/2014/main" id="{0F500830-2640-4EEC-B623-30A512C08777}"/>
              </a:ext>
            </a:extLst>
          </p:cNvPr>
          <p:cNvSpPr>
            <a:spLocks noGrp="1"/>
          </p:cNvSpPr>
          <p:nvPr>
            <p:ph type="ftr" sz="quarter" idx="11"/>
          </p:nvPr>
        </p:nvSpPr>
        <p:spPr>
          <a:xfrm>
            <a:off x="8328248" y="6356350"/>
            <a:ext cx="3025552" cy="365125"/>
          </a:xfrm>
        </p:spPr>
        <p:txBody>
          <a:bodyPr/>
          <a:lstStyle>
            <a:lvl1pPr algn="r">
              <a:defRPr>
                <a:solidFill>
                  <a:schemeClr val="accent5"/>
                </a:solidFill>
              </a:defRPr>
            </a:lvl1pPr>
          </a:lstStyle>
          <a:p>
            <a:r>
              <a:rPr lang="en-US"/>
              <a:t>Your Footer Here</a:t>
            </a:r>
          </a:p>
        </p:txBody>
      </p:sp>
    </p:spTree>
    <p:extLst>
      <p:ext uri="{BB962C8B-B14F-4D97-AF65-F5344CB8AC3E}">
        <p14:creationId xmlns:p14="http://schemas.microsoft.com/office/powerpoint/2010/main" val="1264084396"/>
      </p:ext>
    </p:extLst>
  </p:cSld>
  <p:clrMapOvr>
    <a:masterClrMapping/>
  </p:clrMapOvr>
  <p:transition spd="slow" advClick="0" advTm="6000">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43754"/>
            <a:ext cx="10515600" cy="1197687"/>
          </a:xfrm>
        </p:spPr>
        <p:txBody>
          <a:bodyPr anchor="b"/>
          <a:lstStyle>
            <a:lvl1pPr>
              <a:defRPr sz="6000">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1268429"/>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E8859C76-0925-45FF-983E-7361503F7579}"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2" name="Freeform: Shape 21">
            <a:extLst>
              <a:ext uri="{FF2B5EF4-FFF2-40B4-BE49-F238E27FC236}">
                <a16:creationId xmlns:a16="http://schemas.microsoft.com/office/drawing/2014/main" id="{E6D3A46D-7F78-4A59-A12D-5EE07C50BFCD}"/>
              </a:ext>
            </a:extLst>
          </p:cNvPr>
          <p:cNvSpPr/>
          <p:nvPr userDrawn="1"/>
        </p:nvSpPr>
        <p:spPr>
          <a:xfrm>
            <a:off x="4874400" y="980564"/>
            <a:ext cx="5337219" cy="5877435"/>
          </a:xfrm>
          <a:custGeom>
            <a:avLst/>
            <a:gdLst>
              <a:gd name="connsiteX0" fmla="*/ 2668564 w 5337219"/>
              <a:gd name="connsiteY0" fmla="*/ 4 h 5877435"/>
              <a:gd name="connsiteX1" fmla="*/ 5298463 w 5337219"/>
              <a:gd name="connsiteY1" fmla="*/ 2313679 h 5877435"/>
              <a:gd name="connsiteX2" fmla="*/ 4814532 w 5337219"/>
              <a:gd name="connsiteY2" fmla="*/ 5839447 h 5877435"/>
              <a:gd name="connsiteX3" fmla="*/ 4792182 w 5337219"/>
              <a:gd name="connsiteY3" fmla="*/ 5877435 h 5877435"/>
              <a:gd name="connsiteX4" fmla="*/ 2010121 w 5337219"/>
              <a:gd name="connsiteY4" fmla="*/ 5877435 h 5877435"/>
              <a:gd name="connsiteX5" fmla="*/ 1990508 w 5337219"/>
              <a:gd name="connsiteY5" fmla="*/ 5861996 h 5877435"/>
              <a:gd name="connsiteX6" fmla="*/ 13028 w 5337219"/>
              <a:gd name="connsiteY6" fmla="*/ 2845602 h 5877435"/>
              <a:gd name="connsiteX7" fmla="*/ 2397045 w 5337219"/>
              <a:gd name="connsiteY7" fmla="*/ 13894 h 5877435"/>
              <a:gd name="connsiteX8" fmla="*/ 2668564 w 5337219"/>
              <a:gd name="connsiteY8" fmla="*/ 4 h 587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219" h="5877435">
                <a:moveTo>
                  <a:pt x="2668564" y="4"/>
                </a:moveTo>
                <a:cubicBezTo>
                  <a:pt x="4014395" y="-2472"/>
                  <a:pt x="5165470" y="985268"/>
                  <a:pt x="5298463" y="2313679"/>
                </a:cubicBezTo>
                <a:cubicBezTo>
                  <a:pt x="5395814" y="3287847"/>
                  <a:pt x="5335779" y="4887236"/>
                  <a:pt x="4814532" y="5839447"/>
                </a:cubicBezTo>
                <a:lnTo>
                  <a:pt x="4792182" y="5877435"/>
                </a:lnTo>
                <a:lnTo>
                  <a:pt x="2010121" y="5877435"/>
                </a:lnTo>
                <a:lnTo>
                  <a:pt x="1990508" y="5861996"/>
                </a:lnTo>
                <a:cubicBezTo>
                  <a:pt x="984465" y="5040513"/>
                  <a:pt x="101529" y="3731409"/>
                  <a:pt x="13028" y="2845602"/>
                </a:cubicBezTo>
                <a:cubicBezTo>
                  <a:pt x="-131154" y="1428631"/>
                  <a:pt x="937953" y="160764"/>
                  <a:pt x="2397045" y="13894"/>
                </a:cubicBezTo>
                <a:cubicBezTo>
                  <a:pt x="2488255" y="4735"/>
                  <a:pt x="2578842" y="169"/>
                  <a:pt x="2668564" y="4"/>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 name="Freeform: Shape 19">
            <a:extLst>
              <a:ext uri="{FF2B5EF4-FFF2-40B4-BE49-F238E27FC236}">
                <a16:creationId xmlns:a16="http://schemas.microsoft.com/office/drawing/2014/main" id="{33E765F1-E837-4960-9A2B-971A41844935}"/>
              </a:ext>
            </a:extLst>
          </p:cNvPr>
          <p:cNvSpPr/>
          <p:nvPr userDrawn="1"/>
        </p:nvSpPr>
        <p:spPr>
          <a:xfrm>
            <a:off x="3830303" y="2049794"/>
            <a:ext cx="7895563" cy="4808204"/>
          </a:xfrm>
          <a:custGeom>
            <a:avLst/>
            <a:gdLst>
              <a:gd name="connsiteX0" fmla="*/ 5369884 w 7895563"/>
              <a:gd name="connsiteY0" fmla="*/ 1078 h 4808204"/>
              <a:gd name="connsiteX1" fmla="*/ 7862727 w 7895563"/>
              <a:gd name="connsiteY1" fmla="*/ 1675871 h 4808204"/>
              <a:gd name="connsiteX2" fmla="*/ 5732088 w 7895563"/>
              <a:gd name="connsiteY2" fmla="*/ 4760070 h 4808204"/>
              <a:gd name="connsiteX3" fmla="*/ 5620342 w 7895563"/>
              <a:gd name="connsiteY3" fmla="*/ 4808204 h 4808204"/>
              <a:gd name="connsiteX4" fmla="*/ 549240 w 7895563"/>
              <a:gd name="connsiteY4" fmla="*/ 4808204 h 4808204"/>
              <a:gd name="connsiteX5" fmla="*/ 486839 w 7895563"/>
              <a:gd name="connsiteY5" fmla="*/ 4767416 h 4808204"/>
              <a:gd name="connsiteX6" fmla="*/ 98819 w 7895563"/>
              <a:gd name="connsiteY6" fmla="*/ 4313512 h 4808204"/>
              <a:gd name="connsiteX7" fmla="*/ 3527321 w 7895563"/>
              <a:gd name="connsiteY7" fmla="*/ 325893 h 4808204"/>
              <a:gd name="connsiteX8" fmla="*/ 5369884 w 7895563"/>
              <a:gd name="connsiteY8" fmla="*/ 1078 h 48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5563" h="4808204">
                <a:moveTo>
                  <a:pt x="5369884" y="1078"/>
                </a:moveTo>
                <a:cubicBezTo>
                  <a:pt x="7190903" y="-38494"/>
                  <a:pt x="7755976" y="1021217"/>
                  <a:pt x="7862727" y="1675871"/>
                </a:cubicBezTo>
                <a:cubicBezTo>
                  <a:pt x="8103812" y="3154214"/>
                  <a:pt x="6979491" y="4179076"/>
                  <a:pt x="5732088" y="4760070"/>
                </a:cubicBezTo>
                <a:lnTo>
                  <a:pt x="5620342" y="4808204"/>
                </a:lnTo>
                <a:lnTo>
                  <a:pt x="549240" y="4808204"/>
                </a:lnTo>
                <a:lnTo>
                  <a:pt x="486839" y="4767416"/>
                </a:lnTo>
                <a:cubicBezTo>
                  <a:pt x="312414" y="4637640"/>
                  <a:pt x="179004" y="4486459"/>
                  <a:pt x="98819" y="4313512"/>
                </a:cubicBezTo>
                <a:cubicBezTo>
                  <a:pt x="-492886" y="3040495"/>
                  <a:pt x="1689731" y="875246"/>
                  <a:pt x="3527321" y="325893"/>
                </a:cubicBezTo>
                <a:cubicBezTo>
                  <a:pt x="4251648" y="109422"/>
                  <a:pt x="4859999" y="12158"/>
                  <a:pt x="5369884" y="1078"/>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Figure">
            <a:extLst>
              <a:ext uri="{FF2B5EF4-FFF2-40B4-BE49-F238E27FC236}">
                <a16:creationId xmlns:a16="http://schemas.microsoft.com/office/drawing/2014/main" id="{7B0794A8-5CB9-4466-B2A1-B736C2408414}"/>
              </a:ext>
            </a:extLst>
          </p:cNvPr>
          <p:cNvSpPr/>
          <p:nvPr userDrawn="1"/>
        </p:nvSpPr>
        <p:spPr>
          <a:xfrm>
            <a:off x="3208844" y="1651975"/>
            <a:ext cx="7779006" cy="5348770"/>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 name="Figure">
            <a:extLst>
              <a:ext uri="{FF2B5EF4-FFF2-40B4-BE49-F238E27FC236}">
                <a16:creationId xmlns:a16="http://schemas.microsoft.com/office/drawing/2014/main" id="{B833C6E6-D2AD-4F4D-A36B-8F197824B45A}"/>
              </a:ext>
            </a:extLst>
          </p:cNvPr>
          <p:cNvSpPr/>
          <p:nvPr userDrawn="1"/>
        </p:nvSpPr>
        <p:spPr>
          <a:xfrm>
            <a:off x="10319088" y="1254199"/>
            <a:ext cx="671883" cy="6399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 name="Figure">
            <a:extLst>
              <a:ext uri="{FF2B5EF4-FFF2-40B4-BE49-F238E27FC236}">
                <a16:creationId xmlns:a16="http://schemas.microsoft.com/office/drawing/2014/main" id="{43D2B85A-0851-443A-B2F7-A5A2AC52A21C}"/>
              </a:ext>
            </a:extLst>
          </p:cNvPr>
          <p:cNvSpPr/>
          <p:nvPr userDrawn="1"/>
        </p:nvSpPr>
        <p:spPr>
          <a:xfrm>
            <a:off x="2711624" y="4784458"/>
            <a:ext cx="973269" cy="991612"/>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bg2">
              <a:alpha val="15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1863618137"/>
      </p:ext>
    </p:extLst>
  </p:cSld>
  <p:clrMapOvr>
    <a:masterClrMapping/>
  </p:clrMapOvr>
  <p:transition spd="slow" advClick="0" advTm="6000">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2 w Photo">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43754"/>
            <a:ext cx="10515600" cy="1197687"/>
          </a:xfrm>
        </p:spPr>
        <p:txBody>
          <a:bodyPr anchor="b"/>
          <a:lstStyle>
            <a:lvl1pPr>
              <a:defRPr sz="6000">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1268429"/>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777218E0-794A-4B7A-8137-AEB4BD6EEE8D}"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2" name="Freeform: Shape 21">
            <a:extLst>
              <a:ext uri="{FF2B5EF4-FFF2-40B4-BE49-F238E27FC236}">
                <a16:creationId xmlns:a16="http://schemas.microsoft.com/office/drawing/2014/main" id="{6CA2A693-AE58-4C41-825A-D32BC0811ACB}"/>
              </a:ext>
            </a:extLst>
          </p:cNvPr>
          <p:cNvSpPr/>
          <p:nvPr userDrawn="1"/>
        </p:nvSpPr>
        <p:spPr>
          <a:xfrm>
            <a:off x="4874400" y="980564"/>
            <a:ext cx="5337219" cy="5877435"/>
          </a:xfrm>
          <a:custGeom>
            <a:avLst/>
            <a:gdLst>
              <a:gd name="connsiteX0" fmla="*/ 2668564 w 5337219"/>
              <a:gd name="connsiteY0" fmla="*/ 4 h 5877435"/>
              <a:gd name="connsiteX1" fmla="*/ 5298463 w 5337219"/>
              <a:gd name="connsiteY1" fmla="*/ 2313679 h 5877435"/>
              <a:gd name="connsiteX2" fmla="*/ 4814532 w 5337219"/>
              <a:gd name="connsiteY2" fmla="*/ 5839447 h 5877435"/>
              <a:gd name="connsiteX3" fmla="*/ 4792182 w 5337219"/>
              <a:gd name="connsiteY3" fmla="*/ 5877435 h 5877435"/>
              <a:gd name="connsiteX4" fmla="*/ 2010121 w 5337219"/>
              <a:gd name="connsiteY4" fmla="*/ 5877435 h 5877435"/>
              <a:gd name="connsiteX5" fmla="*/ 1990508 w 5337219"/>
              <a:gd name="connsiteY5" fmla="*/ 5861996 h 5877435"/>
              <a:gd name="connsiteX6" fmla="*/ 13028 w 5337219"/>
              <a:gd name="connsiteY6" fmla="*/ 2845602 h 5877435"/>
              <a:gd name="connsiteX7" fmla="*/ 2397045 w 5337219"/>
              <a:gd name="connsiteY7" fmla="*/ 13894 h 5877435"/>
              <a:gd name="connsiteX8" fmla="*/ 2668564 w 5337219"/>
              <a:gd name="connsiteY8" fmla="*/ 4 h 587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219" h="5877435">
                <a:moveTo>
                  <a:pt x="2668564" y="4"/>
                </a:moveTo>
                <a:cubicBezTo>
                  <a:pt x="4014395" y="-2472"/>
                  <a:pt x="5165470" y="985268"/>
                  <a:pt x="5298463" y="2313679"/>
                </a:cubicBezTo>
                <a:cubicBezTo>
                  <a:pt x="5395814" y="3287847"/>
                  <a:pt x="5335779" y="4887236"/>
                  <a:pt x="4814532" y="5839447"/>
                </a:cubicBezTo>
                <a:lnTo>
                  <a:pt x="4792182" y="5877435"/>
                </a:lnTo>
                <a:lnTo>
                  <a:pt x="2010121" y="5877435"/>
                </a:lnTo>
                <a:lnTo>
                  <a:pt x="1990508" y="5861996"/>
                </a:lnTo>
                <a:cubicBezTo>
                  <a:pt x="984465" y="5040513"/>
                  <a:pt x="101529" y="3731409"/>
                  <a:pt x="13028" y="2845602"/>
                </a:cubicBezTo>
                <a:cubicBezTo>
                  <a:pt x="-131154" y="1428631"/>
                  <a:pt x="937953" y="160764"/>
                  <a:pt x="2397045" y="13894"/>
                </a:cubicBezTo>
                <a:cubicBezTo>
                  <a:pt x="2488255" y="4735"/>
                  <a:pt x="2578842" y="169"/>
                  <a:pt x="2668564" y="4"/>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Freeform: Shape 14">
            <a:extLst>
              <a:ext uri="{FF2B5EF4-FFF2-40B4-BE49-F238E27FC236}">
                <a16:creationId xmlns:a16="http://schemas.microsoft.com/office/drawing/2014/main" id="{6F82D26C-ABC8-4121-9D52-27E8B77173C3}"/>
              </a:ext>
            </a:extLst>
          </p:cNvPr>
          <p:cNvSpPr/>
          <p:nvPr userDrawn="1"/>
        </p:nvSpPr>
        <p:spPr>
          <a:xfrm>
            <a:off x="3830303" y="2049794"/>
            <a:ext cx="7895563" cy="4808204"/>
          </a:xfrm>
          <a:custGeom>
            <a:avLst/>
            <a:gdLst>
              <a:gd name="connsiteX0" fmla="*/ 5369884 w 7895563"/>
              <a:gd name="connsiteY0" fmla="*/ 1078 h 4808204"/>
              <a:gd name="connsiteX1" fmla="*/ 7862727 w 7895563"/>
              <a:gd name="connsiteY1" fmla="*/ 1675871 h 4808204"/>
              <a:gd name="connsiteX2" fmla="*/ 5732088 w 7895563"/>
              <a:gd name="connsiteY2" fmla="*/ 4760070 h 4808204"/>
              <a:gd name="connsiteX3" fmla="*/ 5620342 w 7895563"/>
              <a:gd name="connsiteY3" fmla="*/ 4808204 h 4808204"/>
              <a:gd name="connsiteX4" fmla="*/ 549240 w 7895563"/>
              <a:gd name="connsiteY4" fmla="*/ 4808204 h 4808204"/>
              <a:gd name="connsiteX5" fmla="*/ 486839 w 7895563"/>
              <a:gd name="connsiteY5" fmla="*/ 4767416 h 4808204"/>
              <a:gd name="connsiteX6" fmla="*/ 98819 w 7895563"/>
              <a:gd name="connsiteY6" fmla="*/ 4313512 h 4808204"/>
              <a:gd name="connsiteX7" fmla="*/ 3527321 w 7895563"/>
              <a:gd name="connsiteY7" fmla="*/ 325893 h 4808204"/>
              <a:gd name="connsiteX8" fmla="*/ 5369884 w 7895563"/>
              <a:gd name="connsiteY8" fmla="*/ 1078 h 48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5563" h="4808204">
                <a:moveTo>
                  <a:pt x="5369884" y="1078"/>
                </a:moveTo>
                <a:cubicBezTo>
                  <a:pt x="7190903" y="-38494"/>
                  <a:pt x="7755976" y="1021217"/>
                  <a:pt x="7862727" y="1675871"/>
                </a:cubicBezTo>
                <a:cubicBezTo>
                  <a:pt x="8103812" y="3154214"/>
                  <a:pt x="6979491" y="4179076"/>
                  <a:pt x="5732088" y="4760070"/>
                </a:cubicBezTo>
                <a:lnTo>
                  <a:pt x="5620342" y="4808204"/>
                </a:lnTo>
                <a:lnTo>
                  <a:pt x="549240" y="4808204"/>
                </a:lnTo>
                <a:lnTo>
                  <a:pt x="486839" y="4767416"/>
                </a:lnTo>
                <a:cubicBezTo>
                  <a:pt x="312414" y="4637640"/>
                  <a:pt x="179004" y="4486459"/>
                  <a:pt x="98819" y="4313512"/>
                </a:cubicBezTo>
                <a:cubicBezTo>
                  <a:pt x="-492886" y="3040495"/>
                  <a:pt x="1689731" y="875246"/>
                  <a:pt x="3527321" y="325893"/>
                </a:cubicBezTo>
                <a:cubicBezTo>
                  <a:pt x="4251648" y="109422"/>
                  <a:pt x="4859999" y="12158"/>
                  <a:pt x="5369884" y="1078"/>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 name="Figure">
            <a:extLst>
              <a:ext uri="{FF2B5EF4-FFF2-40B4-BE49-F238E27FC236}">
                <a16:creationId xmlns:a16="http://schemas.microsoft.com/office/drawing/2014/main" id="{80A40D36-2BD3-4F77-92AA-A95427EF3D43}"/>
              </a:ext>
            </a:extLst>
          </p:cNvPr>
          <p:cNvSpPr/>
          <p:nvPr userDrawn="1"/>
        </p:nvSpPr>
        <p:spPr>
          <a:xfrm>
            <a:off x="2711624" y="4784458"/>
            <a:ext cx="973269" cy="991612"/>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bg2">
              <a:alpha val="15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 name="Figure">
            <a:extLst>
              <a:ext uri="{FF2B5EF4-FFF2-40B4-BE49-F238E27FC236}">
                <a16:creationId xmlns:a16="http://schemas.microsoft.com/office/drawing/2014/main" id="{B833C6E6-D2AD-4F4D-A36B-8F197824B45A}"/>
              </a:ext>
            </a:extLst>
          </p:cNvPr>
          <p:cNvSpPr/>
          <p:nvPr userDrawn="1"/>
        </p:nvSpPr>
        <p:spPr>
          <a:xfrm>
            <a:off x="10319088" y="1254199"/>
            <a:ext cx="671883" cy="6399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 name="Picture Placeholder 19">
            <a:extLst>
              <a:ext uri="{FF2B5EF4-FFF2-40B4-BE49-F238E27FC236}">
                <a16:creationId xmlns:a16="http://schemas.microsoft.com/office/drawing/2014/main" id="{99B1E94F-6B0A-4BB6-BFB9-6DB8090FBAA7}"/>
              </a:ext>
            </a:extLst>
          </p:cNvPr>
          <p:cNvSpPr>
            <a:spLocks noGrp="1"/>
          </p:cNvSpPr>
          <p:nvPr>
            <p:ph type="pic" sz="quarter" idx="13"/>
          </p:nvPr>
        </p:nvSpPr>
        <p:spPr>
          <a:xfrm>
            <a:off x="3208844" y="1651909"/>
            <a:ext cx="7779006" cy="5206089"/>
          </a:xfrm>
          <a:custGeom>
            <a:avLst/>
            <a:gdLst>
              <a:gd name="connsiteX0" fmla="*/ 6499213 w 7779006"/>
              <a:gd name="connsiteY0" fmla="*/ 1020 h 5206089"/>
              <a:gd name="connsiteX1" fmla="*/ 7779006 w 7779006"/>
              <a:gd name="connsiteY1" fmla="*/ 1995083 h 5206089"/>
              <a:gd name="connsiteX2" fmla="*/ 5373114 w 7779006"/>
              <a:gd name="connsiteY2" fmla="*/ 5176751 h 5206089"/>
              <a:gd name="connsiteX3" fmla="*/ 5288242 w 7779006"/>
              <a:gd name="connsiteY3" fmla="*/ 5206089 h 5206089"/>
              <a:gd name="connsiteX4" fmla="*/ 3576433 w 7779006"/>
              <a:gd name="connsiteY4" fmla="*/ 5206089 h 5206089"/>
              <a:gd name="connsiteX5" fmla="*/ 3473560 w 7779006"/>
              <a:gd name="connsiteY5" fmla="*/ 5176751 h 5206089"/>
              <a:gd name="connsiteX6" fmla="*/ 0 w 7779006"/>
              <a:gd name="connsiteY6" fmla="*/ 1995083 h 5206089"/>
              <a:gd name="connsiteX7" fmla="*/ 4755998 w 7779006"/>
              <a:gd name="connsiteY7" fmla="*/ 520786 h 5206089"/>
              <a:gd name="connsiteX8" fmla="*/ 6499213 w 7779006"/>
              <a:gd name="connsiteY8" fmla="*/ 1020 h 520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006" h="5206089">
                <a:moveTo>
                  <a:pt x="6499213" y="1020"/>
                </a:moveTo>
                <a:cubicBezTo>
                  <a:pt x="7461712" y="34580"/>
                  <a:pt x="7779006" y="892631"/>
                  <a:pt x="7779006" y="1995083"/>
                </a:cubicBezTo>
                <a:cubicBezTo>
                  <a:pt x="7779006" y="3297982"/>
                  <a:pt x="6649940" y="4697672"/>
                  <a:pt x="5373114" y="5176751"/>
                </a:cubicBezTo>
                <a:lnTo>
                  <a:pt x="5288242" y="5206089"/>
                </a:lnTo>
                <a:lnTo>
                  <a:pt x="3576433" y="5206089"/>
                </a:lnTo>
                <a:lnTo>
                  <a:pt x="3473560" y="5176751"/>
                </a:lnTo>
                <a:cubicBezTo>
                  <a:pt x="1905552" y="4697672"/>
                  <a:pt x="0" y="3297982"/>
                  <a:pt x="0" y="1995083"/>
                </a:cubicBezTo>
                <a:cubicBezTo>
                  <a:pt x="0" y="391516"/>
                  <a:pt x="3343892" y="1254157"/>
                  <a:pt x="4755998" y="520786"/>
                </a:cubicBezTo>
                <a:cubicBezTo>
                  <a:pt x="5490907" y="140862"/>
                  <a:pt x="6061713" y="-14234"/>
                  <a:pt x="6499213" y="1020"/>
                </a:cubicBezTo>
                <a:close/>
              </a:path>
            </a:pathLst>
          </a:custGeom>
          <a:solidFill>
            <a:schemeClr val="accent3"/>
          </a:solidFill>
        </p:spPr>
        <p:txBody>
          <a:bodyPr wrap="square" tIns="1645920" anchor="t">
            <a:noAutofit/>
          </a:bodyPr>
          <a:lstStyle>
            <a:lvl1pPr algn="ctr">
              <a:defRPr/>
            </a:lvl1pPr>
          </a:lstStyle>
          <a:p>
            <a:endParaRPr lang="en-US"/>
          </a:p>
        </p:txBody>
      </p:sp>
    </p:spTree>
    <p:extLst>
      <p:ext uri="{BB962C8B-B14F-4D97-AF65-F5344CB8AC3E}">
        <p14:creationId xmlns:p14="http://schemas.microsoft.com/office/powerpoint/2010/main" val="453953451"/>
      </p:ext>
    </p:extLst>
  </p:cSld>
  <p:clrMapOvr>
    <a:masterClrMapping/>
  </p:clrMapOvr>
  <p:transition spd="slow" advClick="0" advTm="6000">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2 w Photo (bis)">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405909"/>
            <a:ext cx="10515600" cy="1197687"/>
          </a:xfrm>
        </p:spPr>
        <p:txBody>
          <a:bodyPr anchor="b"/>
          <a:lstStyle>
            <a:lvl1pPr>
              <a:defRPr sz="6000">
                <a:solidFill>
                  <a:schemeClr val="accent4"/>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1630584"/>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0293241C-EA69-4DC0-9389-5FE897AA864F}"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2" name="Freeform: Shape 21">
            <a:extLst>
              <a:ext uri="{FF2B5EF4-FFF2-40B4-BE49-F238E27FC236}">
                <a16:creationId xmlns:a16="http://schemas.microsoft.com/office/drawing/2014/main" id="{B09E196A-2B73-4233-A237-4B183A27C60C}"/>
              </a:ext>
            </a:extLst>
          </p:cNvPr>
          <p:cNvSpPr/>
          <p:nvPr userDrawn="1"/>
        </p:nvSpPr>
        <p:spPr>
          <a:xfrm>
            <a:off x="4874400" y="980564"/>
            <a:ext cx="5337219" cy="5877435"/>
          </a:xfrm>
          <a:custGeom>
            <a:avLst/>
            <a:gdLst>
              <a:gd name="connsiteX0" fmla="*/ 2668564 w 5337219"/>
              <a:gd name="connsiteY0" fmla="*/ 4 h 5877435"/>
              <a:gd name="connsiteX1" fmla="*/ 5298463 w 5337219"/>
              <a:gd name="connsiteY1" fmla="*/ 2313679 h 5877435"/>
              <a:gd name="connsiteX2" fmla="*/ 4814532 w 5337219"/>
              <a:gd name="connsiteY2" fmla="*/ 5839447 h 5877435"/>
              <a:gd name="connsiteX3" fmla="*/ 4792182 w 5337219"/>
              <a:gd name="connsiteY3" fmla="*/ 5877435 h 5877435"/>
              <a:gd name="connsiteX4" fmla="*/ 2010121 w 5337219"/>
              <a:gd name="connsiteY4" fmla="*/ 5877435 h 5877435"/>
              <a:gd name="connsiteX5" fmla="*/ 1990508 w 5337219"/>
              <a:gd name="connsiteY5" fmla="*/ 5861996 h 5877435"/>
              <a:gd name="connsiteX6" fmla="*/ 13028 w 5337219"/>
              <a:gd name="connsiteY6" fmla="*/ 2845602 h 5877435"/>
              <a:gd name="connsiteX7" fmla="*/ 2397045 w 5337219"/>
              <a:gd name="connsiteY7" fmla="*/ 13894 h 5877435"/>
              <a:gd name="connsiteX8" fmla="*/ 2668564 w 5337219"/>
              <a:gd name="connsiteY8" fmla="*/ 4 h 587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7219" h="5877435">
                <a:moveTo>
                  <a:pt x="2668564" y="4"/>
                </a:moveTo>
                <a:cubicBezTo>
                  <a:pt x="4014395" y="-2472"/>
                  <a:pt x="5165470" y="985268"/>
                  <a:pt x="5298463" y="2313679"/>
                </a:cubicBezTo>
                <a:cubicBezTo>
                  <a:pt x="5395814" y="3287847"/>
                  <a:pt x="5335779" y="4887236"/>
                  <a:pt x="4814532" y="5839447"/>
                </a:cubicBezTo>
                <a:lnTo>
                  <a:pt x="4792182" y="5877435"/>
                </a:lnTo>
                <a:lnTo>
                  <a:pt x="2010121" y="5877435"/>
                </a:lnTo>
                <a:lnTo>
                  <a:pt x="1990508" y="5861996"/>
                </a:lnTo>
                <a:cubicBezTo>
                  <a:pt x="984465" y="5040513"/>
                  <a:pt x="101529" y="3731409"/>
                  <a:pt x="13028" y="2845602"/>
                </a:cubicBezTo>
                <a:cubicBezTo>
                  <a:pt x="-131154" y="1428631"/>
                  <a:pt x="937953" y="160764"/>
                  <a:pt x="2397045" y="13894"/>
                </a:cubicBezTo>
                <a:cubicBezTo>
                  <a:pt x="2488255" y="4735"/>
                  <a:pt x="2578842" y="169"/>
                  <a:pt x="2668564" y="4"/>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 name="Freeform: Shape 19">
            <a:extLst>
              <a:ext uri="{FF2B5EF4-FFF2-40B4-BE49-F238E27FC236}">
                <a16:creationId xmlns:a16="http://schemas.microsoft.com/office/drawing/2014/main" id="{7A7148EA-E1BB-48D0-8BFB-BE2CA7C08F52}"/>
              </a:ext>
            </a:extLst>
          </p:cNvPr>
          <p:cNvSpPr/>
          <p:nvPr userDrawn="1"/>
        </p:nvSpPr>
        <p:spPr>
          <a:xfrm>
            <a:off x="3830303" y="2049794"/>
            <a:ext cx="7895563" cy="4808204"/>
          </a:xfrm>
          <a:custGeom>
            <a:avLst/>
            <a:gdLst>
              <a:gd name="connsiteX0" fmla="*/ 5369884 w 7895563"/>
              <a:gd name="connsiteY0" fmla="*/ 1078 h 4808204"/>
              <a:gd name="connsiteX1" fmla="*/ 7862727 w 7895563"/>
              <a:gd name="connsiteY1" fmla="*/ 1675871 h 4808204"/>
              <a:gd name="connsiteX2" fmla="*/ 5732088 w 7895563"/>
              <a:gd name="connsiteY2" fmla="*/ 4760070 h 4808204"/>
              <a:gd name="connsiteX3" fmla="*/ 5620342 w 7895563"/>
              <a:gd name="connsiteY3" fmla="*/ 4808204 h 4808204"/>
              <a:gd name="connsiteX4" fmla="*/ 549240 w 7895563"/>
              <a:gd name="connsiteY4" fmla="*/ 4808204 h 4808204"/>
              <a:gd name="connsiteX5" fmla="*/ 486839 w 7895563"/>
              <a:gd name="connsiteY5" fmla="*/ 4767416 h 4808204"/>
              <a:gd name="connsiteX6" fmla="*/ 98819 w 7895563"/>
              <a:gd name="connsiteY6" fmla="*/ 4313512 h 4808204"/>
              <a:gd name="connsiteX7" fmla="*/ 3527321 w 7895563"/>
              <a:gd name="connsiteY7" fmla="*/ 325893 h 4808204"/>
              <a:gd name="connsiteX8" fmla="*/ 5369884 w 7895563"/>
              <a:gd name="connsiteY8" fmla="*/ 1078 h 480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5563" h="4808204">
                <a:moveTo>
                  <a:pt x="5369884" y="1078"/>
                </a:moveTo>
                <a:cubicBezTo>
                  <a:pt x="7190903" y="-38494"/>
                  <a:pt x="7755976" y="1021217"/>
                  <a:pt x="7862727" y="1675871"/>
                </a:cubicBezTo>
                <a:cubicBezTo>
                  <a:pt x="8103812" y="3154214"/>
                  <a:pt x="6979491" y="4179076"/>
                  <a:pt x="5732088" y="4760070"/>
                </a:cubicBezTo>
                <a:lnTo>
                  <a:pt x="5620342" y="4808204"/>
                </a:lnTo>
                <a:lnTo>
                  <a:pt x="549240" y="4808204"/>
                </a:lnTo>
                <a:lnTo>
                  <a:pt x="486839" y="4767416"/>
                </a:lnTo>
                <a:cubicBezTo>
                  <a:pt x="312414" y="4637640"/>
                  <a:pt x="179004" y="4486459"/>
                  <a:pt x="98819" y="4313512"/>
                </a:cubicBezTo>
                <a:cubicBezTo>
                  <a:pt x="-492886" y="3040495"/>
                  <a:pt x="1689731" y="875246"/>
                  <a:pt x="3527321" y="325893"/>
                </a:cubicBezTo>
                <a:cubicBezTo>
                  <a:pt x="4251648" y="109422"/>
                  <a:pt x="4859999" y="12158"/>
                  <a:pt x="5369884" y="1078"/>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 name="Figure">
            <a:extLst>
              <a:ext uri="{FF2B5EF4-FFF2-40B4-BE49-F238E27FC236}">
                <a16:creationId xmlns:a16="http://schemas.microsoft.com/office/drawing/2014/main" id="{80A40D36-2BD3-4F77-92AA-A95427EF3D43}"/>
              </a:ext>
            </a:extLst>
          </p:cNvPr>
          <p:cNvSpPr/>
          <p:nvPr userDrawn="1"/>
        </p:nvSpPr>
        <p:spPr>
          <a:xfrm>
            <a:off x="2711624" y="4784458"/>
            <a:ext cx="973269" cy="991612"/>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bg2">
              <a:alpha val="15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 name="Figure">
            <a:extLst>
              <a:ext uri="{FF2B5EF4-FFF2-40B4-BE49-F238E27FC236}">
                <a16:creationId xmlns:a16="http://schemas.microsoft.com/office/drawing/2014/main" id="{B833C6E6-D2AD-4F4D-A36B-8F197824B45A}"/>
              </a:ext>
            </a:extLst>
          </p:cNvPr>
          <p:cNvSpPr/>
          <p:nvPr userDrawn="1"/>
        </p:nvSpPr>
        <p:spPr>
          <a:xfrm>
            <a:off x="10319088" y="1254199"/>
            <a:ext cx="671883" cy="6399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Picture Placeholder 14">
            <a:extLst>
              <a:ext uri="{FF2B5EF4-FFF2-40B4-BE49-F238E27FC236}">
                <a16:creationId xmlns:a16="http://schemas.microsoft.com/office/drawing/2014/main" id="{D6588FD2-164B-4DDE-9260-E26517416615}"/>
              </a:ext>
            </a:extLst>
          </p:cNvPr>
          <p:cNvSpPr>
            <a:spLocks noGrp="1"/>
          </p:cNvSpPr>
          <p:nvPr>
            <p:ph type="pic" sz="quarter" idx="13"/>
          </p:nvPr>
        </p:nvSpPr>
        <p:spPr>
          <a:xfrm>
            <a:off x="3208844" y="1651909"/>
            <a:ext cx="7779006" cy="5206089"/>
          </a:xfrm>
          <a:custGeom>
            <a:avLst/>
            <a:gdLst>
              <a:gd name="connsiteX0" fmla="*/ 6499213 w 7779006"/>
              <a:gd name="connsiteY0" fmla="*/ 1020 h 5206089"/>
              <a:gd name="connsiteX1" fmla="*/ 7779006 w 7779006"/>
              <a:gd name="connsiteY1" fmla="*/ 1995083 h 5206089"/>
              <a:gd name="connsiteX2" fmla="*/ 5373114 w 7779006"/>
              <a:gd name="connsiteY2" fmla="*/ 5176751 h 5206089"/>
              <a:gd name="connsiteX3" fmla="*/ 5288242 w 7779006"/>
              <a:gd name="connsiteY3" fmla="*/ 5206089 h 5206089"/>
              <a:gd name="connsiteX4" fmla="*/ 3576433 w 7779006"/>
              <a:gd name="connsiteY4" fmla="*/ 5206089 h 5206089"/>
              <a:gd name="connsiteX5" fmla="*/ 3473560 w 7779006"/>
              <a:gd name="connsiteY5" fmla="*/ 5176751 h 5206089"/>
              <a:gd name="connsiteX6" fmla="*/ 0 w 7779006"/>
              <a:gd name="connsiteY6" fmla="*/ 1995083 h 5206089"/>
              <a:gd name="connsiteX7" fmla="*/ 4755998 w 7779006"/>
              <a:gd name="connsiteY7" fmla="*/ 520786 h 5206089"/>
              <a:gd name="connsiteX8" fmla="*/ 6499213 w 7779006"/>
              <a:gd name="connsiteY8" fmla="*/ 1020 h 520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006" h="5206089">
                <a:moveTo>
                  <a:pt x="6499213" y="1020"/>
                </a:moveTo>
                <a:cubicBezTo>
                  <a:pt x="7461712" y="34580"/>
                  <a:pt x="7779006" y="892631"/>
                  <a:pt x="7779006" y="1995083"/>
                </a:cubicBezTo>
                <a:cubicBezTo>
                  <a:pt x="7779006" y="3297982"/>
                  <a:pt x="6649940" y="4697672"/>
                  <a:pt x="5373114" y="5176751"/>
                </a:cubicBezTo>
                <a:lnTo>
                  <a:pt x="5288242" y="5206089"/>
                </a:lnTo>
                <a:lnTo>
                  <a:pt x="3576433" y="5206089"/>
                </a:lnTo>
                <a:lnTo>
                  <a:pt x="3473560" y="5176751"/>
                </a:lnTo>
                <a:cubicBezTo>
                  <a:pt x="1905552" y="4697672"/>
                  <a:pt x="0" y="3297982"/>
                  <a:pt x="0" y="1995083"/>
                </a:cubicBezTo>
                <a:cubicBezTo>
                  <a:pt x="0" y="391516"/>
                  <a:pt x="3343892" y="1254157"/>
                  <a:pt x="4755998" y="520786"/>
                </a:cubicBezTo>
                <a:cubicBezTo>
                  <a:pt x="5490907" y="140862"/>
                  <a:pt x="6061713" y="-14234"/>
                  <a:pt x="6499213" y="1020"/>
                </a:cubicBezTo>
                <a:close/>
              </a:path>
            </a:pathLst>
          </a:custGeom>
          <a:solidFill>
            <a:schemeClr val="accent3"/>
          </a:solidFill>
        </p:spPr>
        <p:txBody>
          <a:bodyPr wrap="square" tIns="1645920" anchor="t">
            <a:noAutofit/>
          </a:bodyPr>
          <a:lstStyle>
            <a:lvl1pPr algn="ctr">
              <a:defRPr/>
            </a:lvl1pPr>
          </a:lstStyle>
          <a:p>
            <a:endParaRPr lang="en-US"/>
          </a:p>
        </p:txBody>
      </p:sp>
    </p:spTree>
    <p:extLst>
      <p:ext uri="{BB962C8B-B14F-4D97-AF65-F5344CB8AC3E}">
        <p14:creationId xmlns:p14="http://schemas.microsoft.com/office/powerpoint/2010/main" val="1536532615"/>
      </p:ext>
    </p:extLst>
  </p:cSld>
  <p:clrMapOvr>
    <a:masterClrMapping/>
  </p:clrMapOvr>
  <p:transition spd="slow" advClick="0" advTm="6000">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grpSp>
        <p:nvGrpSpPr>
          <p:cNvPr id="24" name="Group 23">
            <a:extLst>
              <a:ext uri="{FF2B5EF4-FFF2-40B4-BE49-F238E27FC236}">
                <a16:creationId xmlns:a16="http://schemas.microsoft.com/office/drawing/2014/main" id="{56093E40-6F04-4491-9C8D-06005D9BB3A5}"/>
              </a:ext>
            </a:extLst>
          </p:cNvPr>
          <p:cNvGrpSpPr/>
          <p:nvPr userDrawn="1"/>
        </p:nvGrpSpPr>
        <p:grpSpPr>
          <a:xfrm>
            <a:off x="41945" y="620688"/>
            <a:ext cx="12102727" cy="6237315"/>
            <a:chOff x="695401" y="1241443"/>
            <a:chExt cx="10898227" cy="5616559"/>
          </a:xfrm>
        </p:grpSpPr>
        <p:sp>
          <p:nvSpPr>
            <p:cNvPr id="21" name="Freeform: Shape 20">
              <a:extLst>
                <a:ext uri="{FF2B5EF4-FFF2-40B4-BE49-F238E27FC236}">
                  <a16:creationId xmlns:a16="http://schemas.microsoft.com/office/drawing/2014/main" id="{0E9CB3F7-3ABC-4104-B98A-0121ACF534AE}"/>
                </a:ext>
              </a:extLst>
            </p:cNvPr>
            <p:cNvSpPr/>
            <p:nvPr userDrawn="1"/>
          </p:nvSpPr>
          <p:spPr>
            <a:xfrm>
              <a:off x="1490608" y="1750568"/>
              <a:ext cx="10103020" cy="5107432"/>
            </a:xfrm>
            <a:custGeom>
              <a:avLst/>
              <a:gdLst>
                <a:gd name="connsiteX0" fmla="*/ 6871207 w 10103020"/>
                <a:gd name="connsiteY0" fmla="*/ 1379 h 5107432"/>
                <a:gd name="connsiteX1" fmla="*/ 10061003 w 10103020"/>
                <a:gd name="connsiteY1" fmla="*/ 2144415 h 5107432"/>
                <a:gd name="connsiteX2" fmla="*/ 8937022 w 10103020"/>
                <a:gd name="connsiteY2" fmla="*/ 5053985 h 5107432"/>
                <a:gd name="connsiteX3" fmla="*/ 8872567 w 10103020"/>
                <a:gd name="connsiteY3" fmla="*/ 5107432 h 5107432"/>
                <a:gd name="connsiteX4" fmla="*/ 13161 w 10103020"/>
                <a:gd name="connsiteY4" fmla="*/ 5107432 h 5107432"/>
                <a:gd name="connsiteX5" fmla="*/ 3817 w 10103020"/>
                <a:gd name="connsiteY5" fmla="*/ 5033897 h 5107432"/>
                <a:gd name="connsiteX6" fmla="*/ 4513496 w 10103020"/>
                <a:gd name="connsiteY6" fmla="*/ 417007 h 5107432"/>
                <a:gd name="connsiteX7" fmla="*/ 6871207 w 10103020"/>
                <a:gd name="connsiteY7" fmla="*/ 1379 h 510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3020" h="5107432">
                  <a:moveTo>
                    <a:pt x="6871207" y="1379"/>
                  </a:moveTo>
                  <a:cubicBezTo>
                    <a:pt x="9201349" y="-49256"/>
                    <a:pt x="9924407" y="1306731"/>
                    <a:pt x="10061003" y="2144415"/>
                  </a:cubicBezTo>
                  <a:cubicBezTo>
                    <a:pt x="10257314" y="3348198"/>
                    <a:pt x="9746101" y="4316998"/>
                    <a:pt x="8937022" y="5053985"/>
                  </a:cubicBezTo>
                  <a:lnTo>
                    <a:pt x="8872567" y="5107432"/>
                  </a:lnTo>
                  <a:lnTo>
                    <a:pt x="13161" y="5107432"/>
                  </a:lnTo>
                  <a:lnTo>
                    <a:pt x="3817" y="5033897"/>
                  </a:lnTo>
                  <a:cubicBezTo>
                    <a:pt x="-110911" y="3389245"/>
                    <a:pt x="2382588" y="1054048"/>
                    <a:pt x="4513496" y="417007"/>
                  </a:cubicBezTo>
                  <a:cubicBezTo>
                    <a:pt x="5440331" y="140015"/>
                    <a:pt x="6218767" y="15557"/>
                    <a:pt x="6871207" y="1379"/>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 name="Freeform: Shape 21">
              <a:extLst>
                <a:ext uri="{FF2B5EF4-FFF2-40B4-BE49-F238E27FC236}">
                  <a16:creationId xmlns:a16="http://schemas.microsoft.com/office/drawing/2014/main" id="{A481A0AE-40AD-4CC1-89EF-16D86FD8CD17}"/>
                </a:ext>
              </a:extLst>
            </p:cNvPr>
            <p:cNvSpPr/>
            <p:nvPr userDrawn="1"/>
          </p:nvSpPr>
          <p:spPr>
            <a:xfrm>
              <a:off x="695401" y="1241443"/>
              <a:ext cx="9953877" cy="5616559"/>
            </a:xfrm>
            <a:custGeom>
              <a:avLst/>
              <a:gdLst>
                <a:gd name="connsiteX0" fmla="*/ 8316277 w 9953877"/>
                <a:gd name="connsiteY0" fmla="*/ 1305 h 5616559"/>
                <a:gd name="connsiteX1" fmla="*/ 9953877 w 9953877"/>
                <a:gd name="connsiteY1" fmla="*/ 2552872 h 5616559"/>
                <a:gd name="connsiteX2" fmla="*/ 8605150 w 9953877"/>
                <a:gd name="connsiteY2" fmla="*/ 5468034 h 5616559"/>
                <a:gd name="connsiteX3" fmla="*/ 8447294 w 9953877"/>
                <a:gd name="connsiteY3" fmla="*/ 5616559 h 5616559"/>
                <a:gd name="connsiteX4" fmla="*/ 2330142 w 9953877"/>
                <a:gd name="connsiteY4" fmla="*/ 5616559 h 5616559"/>
                <a:gd name="connsiteX5" fmla="*/ 2101259 w 9953877"/>
                <a:gd name="connsiteY5" fmla="*/ 5468034 h 5616559"/>
                <a:gd name="connsiteX6" fmla="*/ 0 w 9953877"/>
                <a:gd name="connsiteY6" fmla="*/ 2552872 h 5616559"/>
                <a:gd name="connsiteX7" fmla="*/ 6085691 w 9953877"/>
                <a:gd name="connsiteY7" fmla="*/ 666388 h 5616559"/>
                <a:gd name="connsiteX8" fmla="*/ 8316277 w 9953877"/>
                <a:gd name="connsiteY8" fmla="*/ 1305 h 561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53877" h="5616559">
                  <a:moveTo>
                    <a:pt x="8316277" y="1305"/>
                  </a:moveTo>
                  <a:cubicBezTo>
                    <a:pt x="9547873" y="44247"/>
                    <a:pt x="9953877" y="1142193"/>
                    <a:pt x="9953877" y="2552872"/>
                  </a:cubicBezTo>
                  <a:cubicBezTo>
                    <a:pt x="9953877" y="3578820"/>
                    <a:pt x="9406759" y="4651671"/>
                    <a:pt x="8605150" y="5468034"/>
                  </a:cubicBezTo>
                  <a:lnTo>
                    <a:pt x="8447294" y="5616559"/>
                  </a:lnTo>
                  <a:lnTo>
                    <a:pt x="2330142" y="5616559"/>
                  </a:lnTo>
                  <a:lnTo>
                    <a:pt x="2101259" y="5468034"/>
                  </a:lnTo>
                  <a:cubicBezTo>
                    <a:pt x="923384" y="4651671"/>
                    <a:pt x="0" y="3578820"/>
                    <a:pt x="0" y="2552872"/>
                  </a:cubicBezTo>
                  <a:cubicBezTo>
                    <a:pt x="0" y="500976"/>
                    <a:pt x="4278785" y="1604796"/>
                    <a:pt x="6085691" y="666388"/>
                  </a:cubicBezTo>
                  <a:cubicBezTo>
                    <a:pt x="7026067" y="180244"/>
                    <a:pt x="7756460" y="-18214"/>
                    <a:pt x="8316277" y="130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2">
            <a:extLst>
              <a:ext uri="{FF2B5EF4-FFF2-40B4-BE49-F238E27FC236}">
                <a16:creationId xmlns:a16="http://schemas.microsoft.com/office/drawing/2014/main" id="{BEA1E088-FCC0-4BEB-ACA0-B59E2AF07CB9}"/>
              </a:ext>
            </a:extLst>
          </p:cNvPr>
          <p:cNvSpPr>
            <a:spLocks noGrp="1"/>
          </p:cNvSpPr>
          <p:nvPr>
            <p:ph type="body" sz="quarter" idx="13"/>
          </p:nvPr>
        </p:nvSpPr>
        <p:spPr>
          <a:xfrm>
            <a:off x="983431" y="1988719"/>
            <a:ext cx="9505181" cy="3699442"/>
          </a:xfrm>
        </p:spPr>
        <p:txBody>
          <a:bodyPr anchor="ctr">
            <a:normAutofit/>
          </a:bodyPr>
          <a:lstStyle>
            <a:lvl1pPr marL="0" indent="0" algn="ctr">
              <a:buNone/>
              <a:defRPr sz="4800"/>
            </a:lvl1pPr>
          </a:lstStyle>
          <a:p>
            <a:pPr lvl="0"/>
            <a:r>
              <a:rPr lang="en-US"/>
              <a:t>Edit Master text styles</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4035675" y="5880905"/>
            <a:ext cx="3400692" cy="647826"/>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5" name="Figure">
            <a:extLst>
              <a:ext uri="{FF2B5EF4-FFF2-40B4-BE49-F238E27FC236}">
                <a16:creationId xmlns:a16="http://schemas.microsoft.com/office/drawing/2014/main" id="{A97C9F97-6012-41FB-8B5B-65E606A8CDCD}"/>
              </a:ext>
            </a:extLst>
          </p:cNvPr>
          <p:cNvSpPr/>
          <p:nvPr userDrawn="1"/>
        </p:nvSpPr>
        <p:spPr>
          <a:xfrm>
            <a:off x="303229" y="1621497"/>
            <a:ext cx="1049353" cy="1069130"/>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6"/>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6" name="Figure">
            <a:extLst>
              <a:ext uri="{FF2B5EF4-FFF2-40B4-BE49-F238E27FC236}">
                <a16:creationId xmlns:a16="http://schemas.microsoft.com/office/drawing/2014/main" id="{A3638349-9CD9-430D-99DB-C2B0F278F4AC}"/>
              </a:ext>
            </a:extLst>
          </p:cNvPr>
          <p:cNvSpPr/>
          <p:nvPr userDrawn="1"/>
        </p:nvSpPr>
        <p:spPr>
          <a:xfrm rot="10800000">
            <a:off x="1487488" y="1643744"/>
            <a:ext cx="724406" cy="689945"/>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6"/>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a:xfrm>
            <a:off x="838200" y="6356350"/>
            <a:ext cx="2743200" cy="365125"/>
          </a:xfrm>
        </p:spPr>
        <p:txBody>
          <a:bodyPr/>
          <a:lstStyle>
            <a:lvl1pPr>
              <a:defRPr>
                <a:solidFill>
                  <a:schemeClr val="bg2"/>
                </a:solidFill>
              </a:defRPr>
            </a:lvl1pPr>
          </a:lstStyle>
          <a:p>
            <a:fld id="{4739EB14-6C4B-446D-92AA-C01B2404B328}" type="datetime1">
              <a:rPr lang="zh-TW" altLang="en-US" smtClean="0"/>
              <a:t>2025/3/15</a:t>
            </a:fld>
            <a:endParaRPr lang="en-US"/>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lvl1pPr>
              <a:defRPr>
                <a:solidFill>
                  <a:schemeClr val="bg2"/>
                </a:solidFill>
              </a:defRPr>
            </a:lvl1pPr>
          </a:lstStyle>
          <a:p>
            <a:fld id="{D325CB3F-26C9-44D7-A7CB-40F86C5CE4B1}" type="slidenum">
              <a:rPr lang="en-US" smtClean="0"/>
              <a:pPr/>
              <a:t>‹#›</a:t>
            </a:fld>
            <a:endParaRPr lang="en-US"/>
          </a:p>
        </p:txBody>
      </p:sp>
    </p:spTree>
    <p:extLst>
      <p:ext uri="{BB962C8B-B14F-4D97-AF65-F5344CB8AC3E}">
        <p14:creationId xmlns:p14="http://schemas.microsoft.com/office/powerpoint/2010/main" val="96649768"/>
      </p:ext>
    </p:extLst>
  </p:cSld>
  <p:clrMapOvr>
    <a:masterClrMapping/>
  </p:clrMapOvr>
  <p:transition spd="slow" advClick="0" advTm="6000">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Big Let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1709738"/>
            <a:ext cx="5552182" cy="2852737"/>
          </a:xfrm>
        </p:spPr>
        <p:txBody>
          <a:bodyPr lIns="0" anchor="b">
            <a:noAutofit/>
          </a:bodyPr>
          <a:lstStyle>
            <a:lvl1pPr>
              <a:defRPr sz="11500" cap="all" baseline="0"/>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F956E197-E754-4F79-A673-B0DC839734A5}"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grpSp>
        <p:nvGrpSpPr>
          <p:cNvPr id="7" name="Group 6">
            <a:extLst>
              <a:ext uri="{FF2B5EF4-FFF2-40B4-BE49-F238E27FC236}">
                <a16:creationId xmlns:a16="http://schemas.microsoft.com/office/drawing/2014/main" id="{BBD05D1D-5FB4-4F4A-B9D3-9E6F632B7EAC}"/>
              </a:ext>
            </a:extLst>
          </p:cNvPr>
          <p:cNvGrpSpPr/>
          <p:nvPr userDrawn="1"/>
        </p:nvGrpSpPr>
        <p:grpSpPr>
          <a:xfrm>
            <a:off x="5231904" y="-1"/>
            <a:ext cx="6960097" cy="6661131"/>
            <a:chOff x="6384032" y="0"/>
            <a:chExt cx="5807969" cy="5558492"/>
          </a:xfrm>
        </p:grpSpPr>
        <p:sp>
          <p:nvSpPr>
            <p:cNvPr id="25" name="Freeform: Shape 24">
              <a:extLst>
                <a:ext uri="{FF2B5EF4-FFF2-40B4-BE49-F238E27FC236}">
                  <a16:creationId xmlns:a16="http://schemas.microsoft.com/office/drawing/2014/main" id="{F6E6B168-566B-473C-AA14-D312485321F1}"/>
                </a:ext>
              </a:extLst>
            </p:cNvPr>
            <p:cNvSpPr/>
            <p:nvPr userDrawn="1"/>
          </p:nvSpPr>
          <p:spPr>
            <a:xfrm>
              <a:off x="8329881" y="1"/>
              <a:ext cx="3862120" cy="4184987"/>
            </a:xfrm>
            <a:custGeom>
              <a:avLst/>
              <a:gdLst>
                <a:gd name="connsiteX0" fmla="*/ 72632 w 3862120"/>
                <a:gd name="connsiteY0" fmla="*/ 0 h 4184987"/>
                <a:gd name="connsiteX1" fmla="*/ 3862120 w 3862120"/>
                <a:gd name="connsiteY1" fmla="*/ 0 h 4184987"/>
                <a:gd name="connsiteX2" fmla="*/ 3862120 w 3862120"/>
                <a:gd name="connsiteY2" fmla="*/ 4018645 h 4184987"/>
                <a:gd name="connsiteX3" fmla="*/ 3849798 w 3862120"/>
                <a:gd name="connsiteY3" fmla="*/ 4027418 h 4184987"/>
                <a:gd name="connsiteX4" fmla="*/ 3409263 w 3862120"/>
                <a:gd name="connsiteY4" fmla="*/ 4179440 h 4184987"/>
                <a:gd name="connsiteX5" fmla="*/ 11722 w 3862120"/>
                <a:gd name="connsiteY5" fmla="*/ 786066 h 4184987"/>
                <a:gd name="connsiteX6" fmla="*/ 49002 w 3862120"/>
                <a:gd name="connsiteY6" fmla="*/ 88876 h 41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2120" h="4184987">
                  <a:moveTo>
                    <a:pt x="72632" y="0"/>
                  </a:moveTo>
                  <a:lnTo>
                    <a:pt x="3862120" y="0"/>
                  </a:lnTo>
                  <a:lnTo>
                    <a:pt x="3862120" y="4018645"/>
                  </a:lnTo>
                  <a:lnTo>
                    <a:pt x="3849798" y="4027418"/>
                  </a:lnTo>
                  <a:cubicBezTo>
                    <a:pt x="3719683" y="4109955"/>
                    <a:pt x="3573386" y="4162923"/>
                    <a:pt x="3409263" y="4179440"/>
                  </a:cubicBezTo>
                  <a:cubicBezTo>
                    <a:pt x="2096287" y="4311293"/>
                    <a:pt x="139121" y="2061203"/>
                    <a:pt x="11722" y="786066"/>
                  </a:cubicBezTo>
                  <a:cubicBezTo>
                    <a:pt x="-12601" y="547032"/>
                    <a:pt x="1454" y="312714"/>
                    <a:pt x="49002" y="88876"/>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 name="Freeform: Shape 22">
              <a:extLst>
                <a:ext uri="{FF2B5EF4-FFF2-40B4-BE49-F238E27FC236}">
                  <a16:creationId xmlns:a16="http://schemas.microsoft.com/office/drawing/2014/main" id="{2E96AA19-84B7-430D-8805-1FC9E3124763}"/>
                </a:ext>
              </a:extLst>
            </p:cNvPr>
            <p:cNvSpPr/>
            <p:nvPr userDrawn="1"/>
          </p:nvSpPr>
          <p:spPr>
            <a:xfrm>
              <a:off x="7390509" y="0"/>
              <a:ext cx="4801492" cy="4017462"/>
            </a:xfrm>
            <a:custGeom>
              <a:avLst/>
              <a:gdLst>
                <a:gd name="connsiteX0" fmla="*/ 2063453 w 4801492"/>
                <a:gd name="connsiteY0" fmla="*/ 0 h 4017462"/>
                <a:gd name="connsiteX1" fmla="*/ 4801492 w 4801492"/>
                <a:gd name="connsiteY1" fmla="*/ 0 h 4017462"/>
                <a:gd name="connsiteX2" fmla="*/ 4801492 w 4801492"/>
                <a:gd name="connsiteY2" fmla="*/ 3620618 h 4017462"/>
                <a:gd name="connsiteX3" fmla="*/ 4540736 w 4801492"/>
                <a:gd name="connsiteY3" fmla="*/ 3716067 h 4017462"/>
                <a:gd name="connsiteX4" fmla="*/ 3663094 w 4801492"/>
                <a:gd name="connsiteY4" fmla="*/ 3936581 h 4017462"/>
                <a:gd name="connsiteX5" fmla="*/ 88907 w 4801492"/>
                <a:gd name="connsiteY5" fmla="*/ 3068732 h 4017462"/>
                <a:gd name="connsiteX6" fmla="*/ 1919217 w 4801492"/>
                <a:gd name="connsiteY6" fmla="*/ 89093 h 40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1492" h="4017462">
                  <a:moveTo>
                    <a:pt x="2063453" y="0"/>
                  </a:moveTo>
                  <a:lnTo>
                    <a:pt x="4801492" y="0"/>
                  </a:lnTo>
                  <a:lnTo>
                    <a:pt x="4801492" y="3620618"/>
                  </a:lnTo>
                  <a:lnTo>
                    <a:pt x="4540736" y="3716067"/>
                  </a:lnTo>
                  <a:cubicBezTo>
                    <a:pt x="4233752" y="3819100"/>
                    <a:pt x="3933647" y="3892546"/>
                    <a:pt x="3663094" y="3936581"/>
                  </a:cubicBezTo>
                  <a:cubicBezTo>
                    <a:pt x="2220509" y="4171435"/>
                    <a:pt x="473668" y="3898601"/>
                    <a:pt x="88907" y="3068732"/>
                  </a:cubicBezTo>
                  <a:cubicBezTo>
                    <a:pt x="-310361" y="2209732"/>
                    <a:pt x="694404" y="899190"/>
                    <a:pt x="1919217" y="89093"/>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 name="Freeform: Shape 20">
              <a:extLst>
                <a:ext uri="{FF2B5EF4-FFF2-40B4-BE49-F238E27FC236}">
                  <a16:creationId xmlns:a16="http://schemas.microsoft.com/office/drawing/2014/main" id="{55505493-CC1B-41AE-918B-437E8B2856BA}"/>
                </a:ext>
              </a:extLst>
            </p:cNvPr>
            <p:cNvSpPr/>
            <p:nvPr userDrawn="1"/>
          </p:nvSpPr>
          <p:spPr>
            <a:xfrm>
              <a:off x="6831384" y="0"/>
              <a:ext cx="5360617" cy="3642236"/>
            </a:xfrm>
            <a:custGeom>
              <a:avLst/>
              <a:gdLst>
                <a:gd name="connsiteX0" fmla="*/ 320472 w 5360617"/>
                <a:gd name="connsiteY0" fmla="*/ 0 h 3642236"/>
                <a:gd name="connsiteX1" fmla="*/ 5360617 w 5360617"/>
                <a:gd name="connsiteY1" fmla="*/ 0 h 3642236"/>
                <a:gd name="connsiteX2" fmla="*/ 5360617 w 5360617"/>
                <a:gd name="connsiteY2" fmla="*/ 3227025 h 3642236"/>
                <a:gd name="connsiteX3" fmla="*/ 5351732 w 5360617"/>
                <a:gd name="connsiteY3" fmla="*/ 3232995 h 3642236"/>
                <a:gd name="connsiteX4" fmla="*/ 4028504 w 5360617"/>
                <a:gd name="connsiteY4" fmla="*/ 3642236 h 3642236"/>
                <a:gd name="connsiteX5" fmla="*/ 0 w 5360617"/>
                <a:gd name="connsiteY5" fmla="*/ 624863 h 3642236"/>
                <a:gd name="connsiteX6" fmla="*/ 286013 w 5360617"/>
                <a:gd name="connsiteY6" fmla="*/ 23255 h 364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617" h="3642236">
                  <a:moveTo>
                    <a:pt x="320472" y="0"/>
                  </a:moveTo>
                  <a:lnTo>
                    <a:pt x="5360617" y="0"/>
                  </a:lnTo>
                  <a:lnTo>
                    <a:pt x="5360617" y="3227025"/>
                  </a:lnTo>
                  <a:lnTo>
                    <a:pt x="5351732" y="3232995"/>
                  </a:lnTo>
                  <a:cubicBezTo>
                    <a:pt x="4933670" y="3488463"/>
                    <a:pt x="4475851" y="3642236"/>
                    <a:pt x="4028504" y="3642236"/>
                  </a:cubicBezTo>
                  <a:cubicBezTo>
                    <a:pt x="2596996" y="3642236"/>
                    <a:pt x="0" y="2067594"/>
                    <a:pt x="0" y="624863"/>
                  </a:cubicBezTo>
                  <a:cubicBezTo>
                    <a:pt x="0" y="354352"/>
                    <a:pt x="105767" y="161846"/>
                    <a:pt x="286013" y="23255"/>
                  </a:cubicBezTo>
                  <a:close/>
                </a:path>
              </a:pathLst>
            </a:custGeom>
            <a:solidFill>
              <a:schemeClr val="accent3">
                <a:alpha val="80000"/>
              </a:scheme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7" name="Freeform: Shape 26">
              <a:extLst>
                <a:ext uri="{FF2B5EF4-FFF2-40B4-BE49-F238E27FC236}">
                  <a16:creationId xmlns:a16="http://schemas.microsoft.com/office/drawing/2014/main" id="{6181426F-5F00-40E9-AA9A-0496C69403A1}"/>
                </a:ext>
              </a:extLst>
            </p:cNvPr>
            <p:cNvSpPr/>
            <p:nvPr userDrawn="1"/>
          </p:nvSpPr>
          <p:spPr>
            <a:xfrm>
              <a:off x="11397987" y="3867634"/>
              <a:ext cx="794014" cy="1182847"/>
            </a:xfrm>
            <a:custGeom>
              <a:avLst/>
              <a:gdLst>
                <a:gd name="connsiteX0" fmla="*/ 794014 w 794014"/>
                <a:gd name="connsiteY0" fmla="*/ 0 h 1182847"/>
                <a:gd name="connsiteX1" fmla="*/ 794014 w 794014"/>
                <a:gd name="connsiteY1" fmla="*/ 1127001 h 1182847"/>
                <a:gd name="connsiteX2" fmla="*/ 772413 w 794014"/>
                <a:gd name="connsiteY2" fmla="*/ 1134386 h 1182847"/>
                <a:gd name="connsiteX3" fmla="*/ 89247 w 794014"/>
                <a:gd name="connsiteY3" fmla="*/ 1098613 h 1182847"/>
                <a:gd name="connsiteX4" fmla="*/ 265906 w 794014"/>
                <a:gd name="connsiteY4" fmla="*/ 295654 h 1182847"/>
                <a:gd name="connsiteX5" fmla="*/ 696781 w 794014"/>
                <a:gd name="connsiteY5" fmla="*/ 18560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14" h="1182847">
                  <a:moveTo>
                    <a:pt x="794014" y="0"/>
                  </a:moveTo>
                  <a:lnTo>
                    <a:pt x="794014" y="1127001"/>
                  </a:lnTo>
                  <a:lnTo>
                    <a:pt x="772413" y="1134386"/>
                  </a:lnTo>
                  <a:cubicBezTo>
                    <a:pt x="496558" y="1208896"/>
                    <a:pt x="195467" y="1197878"/>
                    <a:pt x="89247" y="1098613"/>
                  </a:cubicBezTo>
                  <a:cubicBezTo>
                    <a:pt x="-80777" y="939851"/>
                    <a:pt x="-224" y="579696"/>
                    <a:pt x="265906" y="295654"/>
                  </a:cubicBezTo>
                  <a:cubicBezTo>
                    <a:pt x="399007" y="154723"/>
                    <a:pt x="553905" y="59098"/>
                    <a:pt x="696781" y="18560"/>
                  </a:cubicBezTo>
                  <a:close/>
                </a:path>
              </a:pathLst>
            </a:custGeom>
            <a:solidFill>
              <a:schemeClr val="accent1">
                <a:alpha val="80000"/>
              </a:scheme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02F9D22C-FFCD-4847-91CD-37F4DCBD6075}"/>
                </a:ext>
              </a:extLst>
            </p:cNvPr>
            <p:cNvSpPr/>
            <p:nvPr userDrawn="1"/>
          </p:nvSpPr>
          <p:spPr>
            <a:xfrm>
              <a:off x="6384032" y="164824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7CFEC0CE-FB43-4333-9853-7B5924F208AC}"/>
                </a:ext>
              </a:extLst>
            </p:cNvPr>
            <p:cNvSpPr/>
            <p:nvPr userDrawn="1"/>
          </p:nvSpPr>
          <p:spPr>
            <a:xfrm>
              <a:off x="10139329" y="4982756"/>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grpSp>
    </p:spTree>
    <p:extLst>
      <p:ext uri="{BB962C8B-B14F-4D97-AF65-F5344CB8AC3E}">
        <p14:creationId xmlns:p14="http://schemas.microsoft.com/office/powerpoint/2010/main" val="373503405"/>
      </p:ext>
    </p:extLst>
  </p:cSld>
  <p:clrMapOvr>
    <a:masterClrMapping/>
  </p:clrMapOvr>
  <p:transition spd="slow" advClick="0" advTm="6000">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DAF4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ADDE6-2F8A-471E-A518-BB13DA06D517}"/>
              </a:ext>
            </a:extLst>
          </p:cNvPr>
          <p:cNvSpPr>
            <a:spLocks noGrp="1"/>
          </p:cNvSpPr>
          <p:nvPr>
            <p:ph type="title"/>
          </p:nvPr>
        </p:nvSpPr>
        <p:spPr/>
        <p:txBody>
          <a:bodyPr>
            <a:normAutofit/>
          </a:bodyPr>
          <a:lstStyle>
            <a:lvl1pPr>
              <a:defRPr sz="4400"/>
            </a:lvl1pPr>
          </a:lstStyle>
          <a:p>
            <a:r>
              <a:rPr lang="en-US" dirty="0"/>
              <a:t>Click to edit Master title style</a:t>
            </a:r>
          </a:p>
        </p:txBody>
      </p:sp>
      <p:sp>
        <p:nvSpPr>
          <p:cNvPr id="3" name="Date Placeholder 2">
            <a:extLst>
              <a:ext uri="{FF2B5EF4-FFF2-40B4-BE49-F238E27FC236}">
                <a16:creationId xmlns:a16="http://schemas.microsoft.com/office/drawing/2014/main" id="{2946C1B7-14B4-4C6B-8DF9-AFB9829EE441}"/>
              </a:ext>
            </a:extLst>
          </p:cNvPr>
          <p:cNvSpPr>
            <a:spLocks noGrp="1"/>
          </p:cNvSpPr>
          <p:nvPr>
            <p:ph type="dt" sz="half" idx="10"/>
          </p:nvPr>
        </p:nvSpPr>
        <p:spPr/>
        <p:txBody>
          <a:bodyPr/>
          <a:lstStyle/>
          <a:p>
            <a:fld id="{D9EB80C5-8428-4432-B8E1-44B7A8383281}" type="datetime1">
              <a:rPr lang="zh-TW" altLang="en-US" smtClean="0"/>
              <a:t>2025/3/15</a:t>
            </a:fld>
            <a:endParaRPr lang="en-US"/>
          </a:p>
        </p:txBody>
      </p:sp>
      <p:sp>
        <p:nvSpPr>
          <p:cNvPr id="4" name="Footer Placeholder 3">
            <a:extLst>
              <a:ext uri="{FF2B5EF4-FFF2-40B4-BE49-F238E27FC236}">
                <a16:creationId xmlns:a16="http://schemas.microsoft.com/office/drawing/2014/main" id="{E749B972-84A1-4343-BCEB-B050BA6978E6}"/>
              </a:ext>
            </a:extLst>
          </p:cNvPr>
          <p:cNvSpPr>
            <a:spLocks noGrp="1"/>
          </p:cNvSpPr>
          <p:nvPr>
            <p:ph type="ftr" sz="quarter" idx="11"/>
          </p:nvPr>
        </p:nvSpPr>
        <p:spPr/>
        <p:txBody>
          <a:bodyPr/>
          <a:lstStyle/>
          <a:p>
            <a:r>
              <a:rPr lang="en-US"/>
              <a:t>Your Footer Here</a:t>
            </a:r>
          </a:p>
        </p:txBody>
      </p:sp>
      <p:sp>
        <p:nvSpPr>
          <p:cNvPr id="5" name="Slide Number Placeholder 4">
            <a:extLst>
              <a:ext uri="{FF2B5EF4-FFF2-40B4-BE49-F238E27FC236}">
                <a16:creationId xmlns:a16="http://schemas.microsoft.com/office/drawing/2014/main" id="{878FF48D-D008-47E7-B3ED-D6F0B4FF10BB}"/>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1417909602"/>
      </p:ext>
    </p:extLst>
  </p:cSld>
  <p:clrMapOvr>
    <a:masterClrMapping/>
  </p:clrMapOvr>
  <p:transition spd="slow" advClick="0" advTm="600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w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BE77-6C43-40AD-ABCF-E64E36A513F3}"/>
              </a:ext>
            </a:extLst>
          </p:cNvPr>
          <p:cNvSpPr>
            <a:spLocks noGrp="1"/>
          </p:cNvSpPr>
          <p:nvPr>
            <p:ph type="title"/>
          </p:nvPr>
        </p:nvSpPr>
        <p:spPr>
          <a:xfrm>
            <a:off x="2925270" y="136525"/>
            <a:ext cx="8428529" cy="1132235"/>
          </a:xfrm>
        </p:spPr>
        <p:txBody>
          <a:bodyPr>
            <a:normAutofit/>
          </a:bodyPr>
          <a:lstStyle>
            <a:lvl1pPr>
              <a:defRPr sz="4400"/>
            </a:lvl1pPr>
          </a:lstStyle>
          <a:p>
            <a:r>
              <a:rPr lang="en-US"/>
              <a:t>Click to edit Master title style</a:t>
            </a:r>
          </a:p>
        </p:txBody>
      </p:sp>
      <p:sp>
        <p:nvSpPr>
          <p:cNvPr id="4" name="Date Placeholder 3">
            <a:extLst>
              <a:ext uri="{FF2B5EF4-FFF2-40B4-BE49-F238E27FC236}">
                <a16:creationId xmlns:a16="http://schemas.microsoft.com/office/drawing/2014/main" id="{99216D0A-CC06-4975-A732-F53359E90DB7}"/>
              </a:ext>
            </a:extLst>
          </p:cNvPr>
          <p:cNvSpPr>
            <a:spLocks noGrp="1"/>
          </p:cNvSpPr>
          <p:nvPr>
            <p:ph type="dt" sz="half" idx="10"/>
          </p:nvPr>
        </p:nvSpPr>
        <p:spPr/>
        <p:txBody>
          <a:bodyPr/>
          <a:lstStyle/>
          <a:p>
            <a:fld id="{BEB82DCF-EF35-445B-9FD9-017AA6DBAFB9}" type="datetime1">
              <a:rPr lang="zh-TW" altLang="en-US" smtClean="0"/>
              <a:t>2025/3/15</a:t>
            </a:fld>
            <a:endParaRPr lang="en-US"/>
          </a:p>
        </p:txBody>
      </p:sp>
      <p:sp>
        <p:nvSpPr>
          <p:cNvPr id="5" name="Footer Placeholder 4">
            <a:extLst>
              <a:ext uri="{FF2B5EF4-FFF2-40B4-BE49-F238E27FC236}">
                <a16:creationId xmlns:a16="http://schemas.microsoft.com/office/drawing/2014/main" id="{81154B79-E7FE-48ED-B0DA-7D78B70358EB}"/>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7E6E6126-25F8-4B03-BBC1-DF5D33FFE17F}"/>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17" name="Freeform: Shape 16">
            <a:extLst>
              <a:ext uri="{FF2B5EF4-FFF2-40B4-BE49-F238E27FC236}">
                <a16:creationId xmlns:a16="http://schemas.microsoft.com/office/drawing/2014/main" id="{44C2378E-37F4-4D35-A4CE-098A70BB67C3}"/>
              </a:ext>
            </a:extLst>
          </p:cNvPr>
          <p:cNvSpPr/>
          <p:nvPr userDrawn="1"/>
        </p:nvSpPr>
        <p:spPr>
          <a:xfrm>
            <a:off x="861777" y="-2072"/>
            <a:ext cx="1197858" cy="1389174"/>
          </a:xfrm>
          <a:custGeom>
            <a:avLst/>
            <a:gdLst>
              <a:gd name="connsiteX0" fmla="*/ 272811 w 1197858"/>
              <a:gd name="connsiteY0" fmla="*/ 0 h 1389174"/>
              <a:gd name="connsiteX1" fmla="*/ 924678 w 1197858"/>
              <a:gd name="connsiteY1" fmla="*/ 0 h 1389174"/>
              <a:gd name="connsiteX2" fmla="*/ 974454 w 1197858"/>
              <a:gd name="connsiteY2" fmla="*/ 32247 h 1389174"/>
              <a:gd name="connsiteX3" fmla="*/ 1189160 w 1197858"/>
              <a:gd name="connsiteY3" fmla="*/ 421913 h 1389174"/>
              <a:gd name="connsiteX4" fmla="*/ 850459 w 1197858"/>
              <a:gd name="connsiteY4" fmla="*/ 1387791 h 1389174"/>
              <a:gd name="connsiteX5" fmla="*/ 2923 w 1197858"/>
              <a:gd name="connsiteY5" fmla="*/ 541295 h 1389174"/>
              <a:gd name="connsiteX6" fmla="*/ 216245 w 1197858"/>
              <a:gd name="connsiteY6" fmla="*/ 37481 h 13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858" h="1389174">
                <a:moveTo>
                  <a:pt x="272811" y="0"/>
                </a:moveTo>
                <a:lnTo>
                  <a:pt x="924678" y="0"/>
                </a:lnTo>
                <a:lnTo>
                  <a:pt x="974454" y="32247"/>
                </a:lnTo>
                <a:cubicBezTo>
                  <a:pt x="1092328" y="125644"/>
                  <a:pt x="1173241" y="262904"/>
                  <a:pt x="1189160" y="421913"/>
                </a:cubicBezTo>
                <a:cubicBezTo>
                  <a:pt x="1220940" y="739931"/>
                  <a:pt x="1177988" y="1354828"/>
                  <a:pt x="850459" y="1387791"/>
                </a:cubicBezTo>
                <a:cubicBezTo>
                  <a:pt x="522929" y="1420682"/>
                  <a:pt x="34704" y="859385"/>
                  <a:pt x="2923" y="541295"/>
                </a:cubicBezTo>
                <a:cubicBezTo>
                  <a:pt x="-17301" y="342534"/>
                  <a:pt x="68843" y="156845"/>
                  <a:pt x="216245" y="37481"/>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Figure">
            <a:extLst>
              <a:ext uri="{FF2B5EF4-FFF2-40B4-BE49-F238E27FC236}">
                <a16:creationId xmlns:a16="http://schemas.microsoft.com/office/drawing/2014/main" id="{F4657BEA-DC8F-4BE7-BF7C-680143DD0533}"/>
              </a:ext>
            </a:extLst>
          </p:cNvPr>
          <p:cNvSpPr/>
          <p:nvPr userDrawn="1"/>
        </p:nvSpPr>
        <p:spPr>
          <a:xfrm>
            <a:off x="627460" y="140534"/>
            <a:ext cx="1772074" cy="1204775"/>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 name="Figure">
            <a:extLst>
              <a:ext uri="{FF2B5EF4-FFF2-40B4-BE49-F238E27FC236}">
                <a16:creationId xmlns:a16="http://schemas.microsoft.com/office/drawing/2014/main" id="{8D24ED71-D1A6-4B3D-92ED-855ED2F859DB}"/>
              </a:ext>
            </a:extLst>
          </p:cNvPr>
          <p:cNvSpPr/>
          <p:nvPr userDrawn="1"/>
        </p:nvSpPr>
        <p:spPr>
          <a:xfrm>
            <a:off x="487968" y="51259"/>
            <a:ext cx="1745881" cy="1200451"/>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 name="Figure">
            <a:extLst>
              <a:ext uri="{FF2B5EF4-FFF2-40B4-BE49-F238E27FC236}">
                <a16:creationId xmlns:a16="http://schemas.microsoft.com/office/drawing/2014/main" id="{4E29128A-65FF-46D9-9AC5-CD5F360D05FD}"/>
              </a:ext>
            </a:extLst>
          </p:cNvPr>
          <p:cNvSpPr/>
          <p:nvPr userDrawn="1"/>
        </p:nvSpPr>
        <p:spPr>
          <a:xfrm>
            <a:off x="889707" y="1402361"/>
            <a:ext cx="218435" cy="2225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 name="Figure">
            <a:extLst>
              <a:ext uri="{FF2B5EF4-FFF2-40B4-BE49-F238E27FC236}">
                <a16:creationId xmlns:a16="http://schemas.microsoft.com/office/drawing/2014/main" id="{B3BA8C1E-A710-4F84-9924-34F2C3A20531}"/>
              </a:ext>
            </a:extLst>
          </p:cNvPr>
          <p:cNvSpPr/>
          <p:nvPr userDrawn="1"/>
        </p:nvSpPr>
        <p:spPr>
          <a:xfrm>
            <a:off x="2281390" y="140534"/>
            <a:ext cx="150794" cy="1436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 name="Text Placeholder 21">
            <a:extLst>
              <a:ext uri="{FF2B5EF4-FFF2-40B4-BE49-F238E27FC236}">
                <a16:creationId xmlns:a16="http://schemas.microsoft.com/office/drawing/2014/main" id="{0A941A22-1624-42ED-B289-69DC7E776C8D}"/>
              </a:ext>
            </a:extLst>
          </p:cNvPr>
          <p:cNvSpPr>
            <a:spLocks noGrp="1"/>
          </p:cNvSpPr>
          <p:nvPr userDrawn="1">
            <p:ph type="body" sz="quarter" idx="13" hasCustomPrompt="1"/>
          </p:nvPr>
        </p:nvSpPr>
        <p:spPr>
          <a:xfrm>
            <a:off x="878553" y="141289"/>
            <a:ext cx="1163046" cy="1127472"/>
          </a:xfrm>
        </p:spPr>
        <p:txBody>
          <a:bodyPr vert="horz" lIns="91440" tIns="45720" rIns="91440" bIns="45720" rtlCol="0" anchor="ctr">
            <a:normAutofit/>
          </a:bodyPr>
          <a:lstStyle>
            <a:lvl1pPr marL="0" indent="0" algn="ctr">
              <a:buNone/>
              <a:defRPr lang="en-US" sz="5400" b="1">
                <a:ea typeface="+mj-ea"/>
                <a:cs typeface="+mj-cs"/>
              </a:defRPr>
            </a:lvl1pPr>
          </a:lstStyle>
          <a:p>
            <a:pPr marL="228600" lvl="0" indent="-228600">
              <a:spcBef>
                <a:spcPct val="0"/>
              </a:spcBef>
            </a:pPr>
            <a:r>
              <a:rPr lang="en-US"/>
              <a:t>#</a:t>
            </a:r>
          </a:p>
        </p:txBody>
      </p:sp>
    </p:spTree>
    <p:extLst>
      <p:ext uri="{BB962C8B-B14F-4D97-AF65-F5344CB8AC3E}">
        <p14:creationId xmlns:p14="http://schemas.microsoft.com/office/powerpoint/2010/main" val="97659325"/>
      </p:ext>
    </p:extLst>
  </p:cSld>
  <p:clrMapOvr>
    <a:masterClrMapping/>
  </p:clrMapOvr>
  <p:transition spd="slow" advClick="0" advTm="6000">
    <p:push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417A-FFFC-4C38-B511-2722630CD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C8D7D-4E0A-454B-A79D-902EC54DE94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04BDBD-06AB-4C31-B0F2-5DD5B4BE074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811E0C-F3A6-4B16-B9AB-5E3667F09108}"/>
              </a:ext>
            </a:extLst>
          </p:cNvPr>
          <p:cNvSpPr>
            <a:spLocks noGrp="1"/>
          </p:cNvSpPr>
          <p:nvPr>
            <p:ph type="dt" sz="half" idx="10"/>
          </p:nvPr>
        </p:nvSpPr>
        <p:spPr/>
        <p:txBody>
          <a:bodyPr/>
          <a:lstStyle/>
          <a:p>
            <a:fld id="{F5D36B77-0676-4172-AF89-C5977F0F1C9C}" type="datetime1">
              <a:rPr lang="zh-TW" altLang="en-US" smtClean="0"/>
              <a:t>2025/3/15</a:t>
            </a:fld>
            <a:endParaRPr lang="en-US"/>
          </a:p>
        </p:txBody>
      </p:sp>
      <p:sp>
        <p:nvSpPr>
          <p:cNvPr id="6" name="Footer Placeholder 5">
            <a:extLst>
              <a:ext uri="{FF2B5EF4-FFF2-40B4-BE49-F238E27FC236}">
                <a16:creationId xmlns:a16="http://schemas.microsoft.com/office/drawing/2014/main" id="{E2E38BFA-BFF6-490C-A0BA-416294EFCEBB}"/>
              </a:ext>
            </a:extLst>
          </p:cNvPr>
          <p:cNvSpPr>
            <a:spLocks noGrp="1"/>
          </p:cNvSpPr>
          <p:nvPr>
            <p:ph type="ftr" sz="quarter" idx="11"/>
          </p:nvPr>
        </p:nvSpPr>
        <p:spPr/>
        <p:txBody>
          <a:bodyPr/>
          <a:lstStyle/>
          <a:p>
            <a:r>
              <a:rPr lang="en-US"/>
              <a:t>Your Footer Here</a:t>
            </a:r>
          </a:p>
        </p:txBody>
      </p:sp>
      <p:sp>
        <p:nvSpPr>
          <p:cNvPr id="7" name="Slide Number Placeholder 6">
            <a:extLst>
              <a:ext uri="{FF2B5EF4-FFF2-40B4-BE49-F238E27FC236}">
                <a16:creationId xmlns:a16="http://schemas.microsoft.com/office/drawing/2014/main" id="{495CF87B-2F0A-4942-B880-E8B34C5BDF08}"/>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1502132380"/>
      </p:ext>
    </p:extLst>
  </p:cSld>
  <p:clrMapOvr>
    <a:masterClrMapping/>
  </p:clrMapOvr>
  <p:transition spd="slow" advClick="0" advTm="6000">
    <p:push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ED006-0636-42F1-9CDF-76666726A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D36E0F-BBDE-45B8-A505-73F0AE507B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A88661E-F16E-4409-B697-46876AB7A32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D03C0-D476-4B22-AB2A-BA13BA5C6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24A3DD0-1B03-47CD-9B52-1B55BFD74C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A505A7-5B4D-4CC0-855A-D8B27D3CA3E6}"/>
              </a:ext>
            </a:extLst>
          </p:cNvPr>
          <p:cNvSpPr>
            <a:spLocks noGrp="1"/>
          </p:cNvSpPr>
          <p:nvPr>
            <p:ph type="dt" sz="half" idx="10"/>
          </p:nvPr>
        </p:nvSpPr>
        <p:spPr/>
        <p:txBody>
          <a:bodyPr/>
          <a:lstStyle/>
          <a:p>
            <a:fld id="{5050A803-3C05-48F3-97F6-21DBD9F15ED6}" type="datetime1">
              <a:rPr lang="zh-TW" altLang="en-US" smtClean="0"/>
              <a:t>2025/3/15</a:t>
            </a:fld>
            <a:endParaRPr lang="en-US"/>
          </a:p>
        </p:txBody>
      </p:sp>
      <p:sp>
        <p:nvSpPr>
          <p:cNvPr id="8" name="Footer Placeholder 7">
            <a:extLst>
              <a:ext uri="{FF2B5EF4-FFF2-40B4-BE49-F238E27FC236}">
                <a16:creationId xmlns:a16="http://schemas.microsoft.com/office/drawing/2014/main" id="{9CBB9F58-8B33-4A6B-83B6-DACBFF55C450}"/>
              </a:ext>
            </a:extLst>
          </p:cNvPr>
          <p:cNvSpPr>
            <a:spLocks noGrp="1"/>
          </p:cNvSpPr>
          <p:nvPr>
            <p:ph type="ftr" sz="quarter" idx="11"/>
          </p:nvPr>
        </p:nvSpPr>
        <p:spPr/>
        <p:txBody>
          <a:bodyPr/>
          <a:lstStyle/>
          <a:p>
            <a:r>
              <a:rPr lang="en-US"/>
              <a:t>Your Footer Here</a:t>
            </a:r>
          </a:p>
        </p:txBody>
      </p:sp>
      <p:sp>
        <p:nvSpPr>
          <p:cNvPr id="9" name="Slide Number Placeholder 8">
            <a:extLst>
              <a:ext uri="{FF2B5EF4-FFF2-40B4-BE49-F238E27FC236}">
                <a16:creationId xmlns:a16="http://schemas.microsoft.com/office/drawing/2014/main" id="{9EC49A68-E101-43C8-B949-D8505E24BD08}"/>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3817122001"/>
      </p:ext>
    </p:extLst>
  </p:cSld>
  <p:clrMapOvr>
    <a:masterClrMapping/>
  </p:clrMapOvr>
  <p:transition spd="slow" advClick="0" advTm="6000">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187B-8DFC-4E18-8A9E-DEF483D42D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CF1B9-C192-4ED5-8F68-EECA74181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B9952C-E188-44F7-B6AC-FEAD53B95E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D02327-A8DE-42E1-B8ED-620CCCFD0469}"/>
              </a:ext>
            </a:extLst>
          </p:cNvPr>
          <p:cNvSpPr>
            <a:spLocks noGrp="1"/>
          </p:cNvSpPr>
          <p:nvPr>
            <p:ph type="dt" sz="half" idx="10"/>
          </p:nvPr>
        </p:nvSpPr>
        <p:spPr/>
        <p:txBody>
          <a:bodyPr/>
          <a:lstStyle/>
          <a:p>
            <a:fld id="{FB95BFE1-B3D7-4F76-BD0E-D2DD44321CFF}" type="datetime1">
              <a:rPr lang="zh-TW" altLang="en-US" smtClean="0"/>
              <a:t>2025/3/15</a:t>
            </a:fld>
            <a:endParaRPr lang="en-US"/>
          </a:p>
        </p:txBody>
      </p:sp>
      <p:sp>
        <p:nvSpPr>
          <p:cNvPr id="6" name="Footer Placeholder 5">
            <a:extLst>
              <a:ext uri="{FF2B5EF4-FFF2-40B4-BE49-F238E27FC236}">
                <a16:creationId xmlns:a16="http://schemas.microsoft.com/office/drawing/2014/main" id="{47443995-4F62-42E0-B06A-F6DF5AE820FF}"/>
              </a:ext>
            </a:extLst>
          </p:cNvPr>
          <p:cNvSpPr>
            <a:spLocks noGrp="1"/>
          </p:cNvSpPr>
          <p:nvPr>
            <p:ph type="ftr" sz="quarter" idx="11"/>
          </p:nvPr>
        </p:nvSpPr>
        <p:spPr/>
        <p:txBody>
          <a:bodyPr/>
          <a:lstStyle/>
          <a:p>
            <a:r>
              <a:rPr lang="en-US"/>
              <a:t>Your Footer Here</a:t>
            </a:r>
          </a:p>
        </p:txBody>
      </p:sp>
      <p:sp>
        <p:nvSpPr>
          <p:cNvPr id="7" name="Slide Number Placeholder 6">
            <a:extLst>
              <a:ext uri="{FF2B5EF4-FFF2-40B4-BE49-F238E27FC236}">
                <a16:creationId xmlns:a16="http://schemas.microsoft.com/office/drawing/2014/main" id="{C38A0555-7BBD-4C3E-81F3-FF0C1E2D0C5E}"/>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3377063281"/>
      </p:ext>
    </p:extLst>
  </p:cSld>
  <p:clrMapOvr>
    <a:masterClrMapping/>
  </p:clrMapOvr>
  <p:transition spd="slow" advClick="0" advTm="6000">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sp>
        <p:nvSpPr>
          <p:cNvPr id="7" name="Figure">
            <a:extLst>
              <a:ext uri="{FF2B5EF4-FFF2-40B4-BE49-F238E27FC236}">
                <a16:creationId xmlns:a16="http://schemas.microsoft.com/office/drawing/2014/main" id="{0DFD6B67-4EBF-4059-B726-B133E1C8983A}"/>
              </a:ext>
            </a:extLst>
          </p:cNvPr>
          <p:cNvSpPr/>
          <p:nvPr userDrawn="1"/>
        </p:nvSpPr>
        <p:spPr>
          <a:xfrm>
            <a:off x="3867079" y="785076"/>
            <a:ext cx="4801950" cy="5958872"/>
          </a:xfrm>
          <a:custGeom>
            <a:avLst/>
            <a:gdLst/>
            <a:ahLst/>
            <a:cxnLst>
              <a:cxn ang="0">
                <a:pos x="wd2" y="hd2"/>
              </a:cxn>
              <a:cxn ang="5400000">
                <a:pos x="wd2" y="hd2"/>
              </a:cxn>
              <a:cxn ang="10800000">
                <a:pos x="wd2" y="hd2"/>
              </a:cxn>
              <a:cxn ang="16200000">
                <a:pos x="wd2" y="hd2"/>
              </a:cxn>
            </a:cxnLst>
            <a:rect l="0" t="0" r="r" b="b"/>
            <a:pathLst>
              <a:path w="20693" h="20744" extrusionOk="0">
                <a:moveTo>
                  <a:pt x="50" y="8912"/>
                </a:moveTo>
                <a:cubicBezTo>
                  <a:pt x="599" y="13351"/>
                  <a:pt x="9033" y="21184"/>
                  <a:pt x="14691" y="20725"/>
                </a:cubicBezTo>
                <a:cubicBezTo>
                  <a:pt x="20349" y="20265"/>
                  <a:pt x="21091" y="11684"/>
                  <a:pt x="20542" y="7246"/>
                </a:cubicBezTo>
                <a:cubicBezTo>
                  <a:pt x="19992" y="2808"/>
                  <a:pt x="14951" y="-416"/>
                  <a:pt x="9293" y="43"/>
                </a:cubicBezTo>
                <a:cubicBezTo>
                  <a:pt x="3636" y="503"/>
                  <a:pt x="-509" y="4474"/>
                  <a:pt x="50" y="8912"/>
                </a:cubicBezTo>
                <a:close/>
              </a:path>
            </a:pathLst>
          </a:custGeom>
          <a:solidFill>
            <a:schemeClr val="accent6"/>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8" name="Figure">
            <a:extLst>
              <a:ext uri="{FF2B5EF4-FFF2-40B4-BE49-F238E27FC236}">
                <a16:creationId xmlns:a16="http://schemas.microsoft.com/office/drawing/2014/main" id="{A6AFB5AB-00A5-42C5-8B89-0D4DEAD0012C}"/>
              </a:ext>
            </a:extLst>
          </p:cNvPr>
          <p:cNvSpPr/>
          <p:nvPr userDrawn="1"/>
        </p:nvSpPr>
        <p:spPr>
          <a:xfrm>
            <a:off x="2927648" y="1746876"/>
            <a:ext cx="7103771" cy="4829623"/>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9" name="Figure">
            <a:extLst>
              <a:ext uri="{FF2B5EF4-FFF2-40B4-BE49-F238E27FC236}">
                <a16:creationId xmlns:a16="http://schemas.microsoft.com/office/drawing/2014/main" id="{F853A99F-53BE-43F4-B45A-A2127E017721}"/>
              </a:ext>
            </a:extLst>
          </p:cNvPr>
          <p:cNvSpPr/>
          <p:nvPr userDrawn="1"/>
        </p:nvSpPr>
        <p:spPr>
          <a:xfrm>
            <a:off x="2368461" y="1388997"/>
            <a:ext cx="6998772" cy="4812289"/>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0" name="Figure">
            <a:extLst>
              <a:ext uri="{FF2B5EF4-FFF2-40B4-BE49-F238E27FC236}">
                <a16:creationId xmlns:a16="http://schemas.microsoft.com/office/drawing/2014/main" id="{523540BF-0941-4408-B229-3B101068B600}"/>
              </a:ext>
            </a:extLst>
          </p:cNvPr>
          <p:cNvSpPr/>
          <p:nvPr userDrawn="1"/>
        </p:nvSpPr>
        <p:spPr>
          <a:xfrm>
            <a:off x="6730112" y="114053"/>
            <a:ext cx="1313884" cy="1186203"/>
          </a:xfrm>
          <a:custGeom>
            <a:avLst/>
            <a:gdLst/>
            <a:ahLst/>
            <a:cxnLst>
              <a:cxn ang="0">
                <a:pos x="wd2" y="hd2"/>
              </a:cxn>
              <a:cxn ang="5400000">
                <a:pos x="wd2" y="hd2"/>
              </a:cxn>
              <a:cxn ang="10800000">
                <a:pos x="wd2" y="hd2"/>
              </a:cxn>
              <a:cxn ang="16200000">
                <a:pos x="wd2" y="hd2"/>
              </a:cxn>
            </a:cxnLst>
            <a:rect l="0" t="0" r="r" b="b"/>
            <a:pathLst>
              <a:path w="18415" h="19060" extrusionOk="0">
                <a:moveTo>
                  <a:pt x="1251" y="17706"/>
                </a:moveTo>
                <a:cubicBezTo>
                  <a:pt x="3633" y="20258"/>
                  <a:pt x="13007" y="19180"/>
                  <a:pt x="16737" y="14651"/>
                </a:cubicBezTo>
                <a:cubicBezTo>
                  <a:pt x="20468" y="10087"/>
                  <a:pt x="17145" y="3797"/>
                  <a:pt x="14794" y="1210"/>
                </a:cubicBezTo>
                <a:cubicBezTo>
                  <a:pt x="12411" y="-1342"/>
                  <a:pt x="7458" y="275"/>
                  <a:pt x="3727" y="4804"/>
                </a:cubicBezTo>
                <a:cubicBezTo>
                  <a:pt x="-3" y="9368"/>
                  <a:pt x="-1132" y="15155"/>
                  <a:pt x="1251" y="17706"/>
                </a:cubicBezTo>
                <a:close/>
              </a:path>
            </a:pathLst>
          </a:custGeom>
          <a:solidFill>
            <a:schemeClr val="accent1">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BD5C64BF-08E2-4135-B576-782BCC1358BD}"/>
              </a:ext>
            </a:extLst>
          </p:cNvPr>
          <p:cNvSpPr/>
          <p:nvPr userDrawn="1"/>
        </p:nvSpPr>
        <p:spPr>
          <a:xfrm>
            <a:off x="1921112" y="420729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284B6DC6-7C4D-44E7-9164-F5FAB39BEF1C}"/>
              </a:ext>
            </a:extLst>
          </p:cNvPr>
          <p:cNvSpPr/>
          <p:nvPr userDrawn="1"/>
        </p:nvSpPr>
        <p:spPr>
          <a:xfrm>
            <a:off x="8765547" y="1031118"/>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 name="Title 1">
            <a:extLst>
              <a:ext uri="{FF2B5EF4-FFF2-40B4-BE49-F238E27FC236}">
                <a16:creationId xmlns:a16="http://schemas.microsoft.com/office/drawing/2014/main" id="{D79A6E0A-A784-4C45-AFF8-2658713EFA2A}"/>
              </a:ext>
            </a:extLst>
          </p:cNvPr>
          <p:cNvSpPr>
            <a:spLocks noGrp="1"/>
          </p:cNvSpPr>
          <p:nvPr>
            <p:ph type="ctrTitle"/>
          </p:nvPr>
        </p:nvSpPr>
        <p:spPr>
          <a:xfrm>
            <a:off x="3161928" y="2072667"/>
            <a:ext cx="5868144" cy="2387600"/>
          </a:xfrm>
        </p:spPr>
        <p:txBody>
          <a:bodyPr anchor="b"/>
          <a:lstStyle>
            <a:lvl1pPr algn="ctr">
              <a:defRPr sz="60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F5C34C85-A365-4BBD-B9CF-8C6283402AC8}"/>
              </a:ext>
            </a:extLst>
          </p:cNvPr>
          <p:cNvSpPr>
            <a:spLocks noGrp="1"/>
          </p:cNvSpPr>
          <p:nvPr>
            <p:ph type="subTitle" idx="1"/>
          </p:nvPr>
        </p:nvSpPr>
        <p:spPr>
          <a:xfrm>
            <a:off x="3161928" y="4552342"/>
            <a:ext cx="5868144"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7BA3C7-7567-46E4-A65B-A3825FBDF703}"/>
              </a:ext>
            </a:extLst>
          </p:cNvPr>
          <p:cNvSpPr>
            <a:spLocks noGrp="1"/>
          </p:cNvSpPr>
          <p:nvPr>
            <p:ph type="dt" sz="half" idx="10"/>
          </p:nvPr>
        </p:nvSpPr>
        <p:spPr/>
        <p:txBody>
          <a:bodyPr/>
          <a:lstStyle>
            <a:lvl1pPr>
              <a:defRPr>
                <a:solidFill>
                  <a:schemeClr val="accent5"/>
                </a:solidFill>
              </a:defRPr>
            </a:lvl1pPr>
          </a:lstStyle>
          <a:p>
            <a:fld id="{D9D91174-9FF8-40E6-814C-A965E4E8B1F5}" type="datetime1">
              <a:rPr lang="zh-TW" altLang="en-US" smtClean="0"/>
              <a:t>2025/3/15</a:t>
            </a:fld>
            <a:endParaRPr lang="en-US"/>
          </a:p>
        </p:txBody>
      </p:sp>
      <p:sp>
        <p:nvSpPr>
          <p:cNvPr id="5" name="Footer Placeholder 4">
            <a:extLst>
              <a:ext uri="{FF2B5EF4-FFF2-40B4-BE49-F238E27FC236}">
                <a16:creationId xmlns:a16="http://schemas.microsoft.com/office/drawing/2014/main" id="{0F500830-2640-4EEC-B623-30A512C08777}"/>
              </a:ext>
            </a:extLst>
          </p:cNvPr>
          <p:cNvSpPr>
            <a:spLocks noGrp="1"/>
          </p:cNvSpPr>
          <p:nvPr>
            <p:ph type="ftr" sz="quarter" idx="11"/>
          </p:nvPr>
        </p:nvSpPr>
        <p:spPr>
          <a:xfrm>
            <a:off x="8328248" y="6356350"/>
            <a:ext cx="3025552" cy="365125"/>
          </a:xfrm>
        </p:spPr>
        <p:txBody>
          <a:bodyPr/>
          <a:lstStyle>
            <a:lvl1pPr algn="r">
              <a:defRPr>
                <a:solidFill>
                  <a:schemeClr val="accent5"/>
                </a:solidFill>
              </a:defRPr>
            </a:lvl1pPr>
          </a:lstStyle>
          <a:p>
            <a:r>
              <a:rPr lang="en-US"/>
              <a:t>Your Footer Here</a:t>
            </a:r>
          </a:p>
        </p:txBody>
      </p:sp>
    </p:spTree>
    <p:extLst>
      <p:ext uri="{BB962C8B-B14F-4D97-AF65-F5344CB8AC3E}">
        <p14:creationId xmlns:p14="http://schemas.microsoft.com/office/powerpoint/2010/main" val="427953429"/>
      </p:ext>
    </p:extLst>
  </p:cSld>
  <p:clrMapOvr>
    <a:masterClrMapping/>
  </p:clrMapOvr>
  <p:transition spd="slow" advClick="0" advTm="6000">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3F18-26BE-440C-8365-DBFFCAFF1C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D0AD9F-8698-4DE9-B5C3-5A411C6C5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1F8511-FDD6-4BC9-9817-97FAF38EE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E6E8457-7F83-48BF-B23C-E2D90546E0CC}"/>
              </a:ext>
            </a:extLst>
          </p:cNvPr>
          <p:cNvSpPr>
            <a:spLocks noGrp="1"/>
          </p:cNvSpPr>
          <p:nvPr>
            <p:ph type="dt" sz="half" idx="10"/>
          </p:nvPr>
        </p:nvSpPr>
        <p:spPr/>
        <p:txBody>
          <a:bodyPr/>
          <a:lstStyle/>
          <a:p>
            <a:fld id="{EF2C74AC-2BFF-4A4D-A689-1A1B1B518525}" type="datetime1">
              <a:rPr lang="zh-TW" altLang="en-US" smtClean="0"/>
              <a:t>2025/3/15</a:t>
            </a:fld>
            <a:endParaRPr lang="en-US"/>
          </a:p>
        </p:txBody>
      </p:sp>
      <p:sp>
        <p:nvSpPr>
          <p:cNvPr id="6" name="Footer Placeholder 5">
            <a:extLst>
              <a:ext uri="{FF2B5EF4-FFF2-40B4-BE49-F238E27FC236}">
                <a16:creationId xmlns:a16="http://schemas.microsoft.com/office/drawing/2014/main" id="{4AE49A64-2BF7-4F52-8193-200FAF370E92}"/>
              </a:ext>
            </a:extLst>
          </p:cNvPr>
          <p:cNvSpPr>
            <a:spLocks noGrp="1"/>
          </p:cNvSpPr>
          <p:nvPr>
            <p:ph type="ftr" sz="quarter" idx="11"/>
          </p:nvPr>
        </p:nvSpPr>
        <p:spPr/>
        <p:txBody>
          <a:bodyPr/>
          <a:lstStyle/>
          <a:p>
            <a:r>
              <a:rPr lang="en-US"/>
              <a:t>Your Footer Here</a:t>
            </a:r>
          </a:p>
        </p:txBody>
      </p:sp>
      <p:sp>
        <p:nvSpPr>
          <p:cNvPr id="7" name="Slide Number Placeholder 6">
            <a:extLst>
              <a:ext uri="{FF2B5EF4-FFF2-40B4-BE49-F238E27FC236}">
                <a16:creationId xmlns:a16="http://schemas.microsoft.com/office/drawing/2014/main" id="{B37E87D1-7122-4984-8CBE-AAA7EC69DBD2}"/>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3369130199"/>
      </p:ext>
    </p:extLst>
  </p:cSld>
  <p:clrMapOvr>
    <a:masterClrMapping/>
  </p:clrMapOvr>
  <p:transition spd="slow" advClick="0" advTm="6000">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75A18-C7BB-4A58-BFDC-25892F9D13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4CCC6E-55D7-4343-85BB-C0C54327A8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68ACC-43DC-4377-8A40-C0B6C151C9AA}"/>
              </a:ext>
            </a:extLst>
          </p:cNvPr>
          <p:cNvSpPr>
            <a:spLocks noGrp="1"/>
          </p:cNvSpPr>
          <p:nvPr>
            <p:ph type="dt" sz="half" idx="10"/>
          </p:nvPr>
        </p:nvSpPr>
        <p:spPr/>
        <p:txBody>
          <a:bodyPr/>
          <a:lstStyle/>
          <a:p>
            <a:fld id="{C782CAD3-CE2A-4D60-A91E-69798288BFCA}" type="datetime1">
              <a:rPr lang="zh-TW" altLang="en-US" smtClean="0"/>
              <a:t>2025/3/15</a:t>
            </a:fld>
            <a:endParaRPr lang="en-US"/>
          </a:p>
        </p:txBody>
      </p:sp>
      <p:sp>
        <p:nvSpPr>
          <p:cNvPr id="5" name="Footer Placeholder 4">
            <a:extLst>
              <a:ext uri="{FF2B5EF4-FFF2-40B4-BE49-F238E27FC236}">
                <a16:creationId xmlns:a16="http://schemas.microsoft.com/office/drawing/2014/main" id="{1D07C815-BA82-4032-9939-8245E0FB2EB7}"/>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00AD39EA-5B18-4FD5-A2CE-AEC5F7F8870A}"/>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1007268449"/>
      </p:ext>
    </p:extLst>
  </p:cSld>
  <p:clrMapOvr>
    <a:masterClrMapping/>
  </p:clrMapOvr>
  <p:transition spd="slow" advClick="0" advTm="6000">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393DF-F0D3-438F-A020-FADDF18C8C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36B2C9-FF10-47A1-BB7D-7B37D1FBBF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18FE7-5958-4284-9AC4-3C364206D492}"/>
              </a:ext>
            </a:extLst>
          </p:cNvPr>
          <p:cNvSpPr>
            <a:spLocks noGrp="1"/>
          </p:cNvSpPr>
          <p:nvPr>
            <p:ph type="dt" sz="half" idx="10"/>
          </p:nvPr>
        </p:nvSpPr>
        <p:spPr/>
        <p:txBody>
          <a:bodyPr/>
          <a:lstStyle/>
          <a:p>
            <a:fld id="{EAD39F03-C6AE-457D-B3E5-6FF3A9B1BCF2}" type="datetime1">
              <a:rPr lang="zh-TW" altLang="en-US" smtClean="0"/>
              <a:t>2025/3/15</a:t>
            </a:fld>
            <a:endParaRPr lang="en-US"/>
          </a:p>
        </p:txBody>
      </p:sp>
      <p:sp>
        <p:nvSpPr>
          <p:cNvPr id="5" name="Footer Placeholder 4">
            <a:extLst>
              <a:ext uri="{FF2B5EF4-FFF2-40B4-BE49-F238E27FC236}">
                <a16:creationId xmlns:a16="http://schemas.microsoft.com/office/drawing/2014/main" id="{2A6196B1-38F8-4FA2-9040-4D7BE424BA3D}"/>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11BD1661-8695-4862-93E8-E000D83FD3A9}"/>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3003534889"/>
      </p:ext>
    </p:extLst>
  </p:cSld>
  <p:clrMapOvr>
    <a:masterClrMapping/>
  </p:clrMapOvr>
  <p:transition spd="slow" advClick="0" advTm="6000">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bg>
      <p:bgPr>
        <a:solidFill>
          <a:srgbClr val="DAF4F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pPr/>
              <a:t>3/15/25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019228189"/>
      </p:ext>
    </p:extLst>
  </p:cSld>
  <p:clrMapOvr>
    <a:masterClrMapping/>
  </p:clrMapOvr>
  <p:transition spd="slow" advClick="0" advTm="6000">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transition spd="slow" advClick="0" advTm="6000">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BE77-6C43-40AD-ABCF-E64E36A513F3}"/>
              </a:ext>
            </a:extLst>
          </p:cNvPr>
          <p:cNvSpPr>
            <a:spLocks noGrp="1"/>
          </p:cNvSpPr>
          <p:nvPr>
            <p:ph type="title"/>
          </p:nvPr>
        </p:nvSpPr>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BE762276-1662-4EB6-B7CB-4BCCA4334D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16D0A-CC06-4975-A732-F53359E90DB7}"/>
              </a:ext>
            </a:extLst>
          </p:cNvPr>
          <p:cNvSpPr>
            <a:spLocks noGrp="1"/>
          </p:cNvSpPr>
          <p:nvPr>
            <p:ph type="dt" sz="half" idx="10"/>
          </p:nvPr>
        </p:nvSpPr>
        <p:spPr/>
        <p:txBody>
          <a:bodyPr/>
          <a:lstStyle/>
          <a:p>
            <a:fld id="{49C8DF51-DE10-4EA1-99AC-340A0518893C}" type="datetime1">
              <a:rPr lang="zh-TW" altLang="en-US" smtClean="0"/>
              <a:t>2025/3/15</a:t>
            </a:fld>
            <a:endParaRPr lang="en-US"/>
          </a:p>
        </p:txBody>
      </p:sp>
      <p:sp>
        <p:nvSpPr>
          <p:cNvPr id="5" name="Footer Placeholder 4">
            <a:extLst>
              <a:ext uri="{FF2B5EF4-FFF2-40B4-BE49-F238E27FC236}">
                <a16:creationId xmlns:a16="http://schemas.microsoft.com/office/drawing/2014/main" id="{81154B79-E7FE-48ED-B0DA-7D78B70358EB}"/>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7E6E6126-25F8-4B03-BBC1-DF5D33FFE17F}"/>
              </a:ext>
            </a:extLst>
          </p:cNvPr>
          <p:cNvSpPr>
            <a:spLocks noGrp="1"/>
          </p:cNvSpPr>
          <p:nvPr>
            <p:ph type="sldNum" sz="quarter" idx="12"/>
          </p:nvPr>
        </p:nvSpPr>
        <p:spPr/>
        <p:txBody>
          <a:bodyPr/>
          <a:lstStyle/>
          <a:p>
            <a:fld id="{D325CB3F-26C9-44D7-A7CB-40F86C5CE4B1}" type="slidenum">
              <a:rPr lang="en-US" smtClean="0"/>
              <a:t>‹#›</a:t>
            </a:fld>
            <a:endParaRPr lang="en-US"/>
          </a:p>
        </p:txBody>
      </p:sp>
    </p:spTree>
    <p:extLst>
      <p:ext uri="{BB962C8B-B14F-4D97-AF65-F5344CB8AC3E}">
        <p14:creationId xmlns:p14="http://schemas.microsoft.com/office/powerpoint/2010/main" val="3566397154"/>
      </p:ext>
    </p:extLst>
  </p:cSld>
  <p:clrMapOvr>
    <a:masterClrMapping/>
  </p:clrMapOvr>
  <p:transition spd="slow" advClick="0" advTm="600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BE77-6C43-40AD-ABCF-E64E36A513F3}"/>
              </a:ext>
            </a:extLst>
          </p:cNvPr>
          <p:cNvSpPr>
            <a:spLocks noGrp="1"/>
          </p:cNvSpPr>
          <p:nvPr>
            <p:ph type="title"/>
          </p:nvPr>
        </p:nvSpPr>
        <p:spPr>
          <a:xfrm>
            <a:off x="2925270" y="136525"/>
            <a:ext cx="8428529" cy="1132235"/>
          </a:xfrm>
        </p:spPr>
        <p:txBody>
          <a:bodyPr>
            <a:norm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BE762276-1662-4EB6-B7CB-4BCCA4334D09}"/>
              </a:ext>
            </a:extLst>
          </p:cNvPr>
          <p:cNvSpPr>
            <a:spLocks noGrp="1"/>
          </p:cNvSpPr>
          <p:nvPr>
            <p:ph idx="1"/>
          </p:nvPr>
        </p:nvSpPr>
        <p:spPr>
          <a:xfrm>
            <a:off x="838200" y="2060848"/>
            <a:ext cx="10515600" cy="4116115"/>
          </a:xfrm>
        </p:spPr>
        <p:txBody>
          <a:bodyPr>
            <a:normAutofit/>
          </a:bodyPr>
          <a:lstStyle>
            <a:lvl1pPr marL="569913" indent="-569913">
              <a:spcAft>
                <a:spcPts val="1200"/>
              </a:spcAft>
              <a:buFontTx/>
              <a:buBlip>
                <a:blip r:embed="rId2"/>
              </a:buBlip>
              <a:tabLst>
                <a:tab pos="914400" algn="l"/>
              </a:tabLst>
              <a:defRPr sz="3600"/>
            </a:lvl1pPr>
            <a:lvl2pPr marL="685800" indent="-228600">
              <a:spcAft>
                <a:spcPts val="1200"/>
              </a:spcAft>
              <a:buFontTx/>
              <a:buBlip>
                <a:blip r:embed="rId2"/>
              </a:buBlip>
              <a:tabLst>
                <a:tab pos="914400" algn="l"/>
              </a:tabLst>
              <a:defRPr sz="3200"/>
            </a:lvl2pPr>
            <a:lvl3pPr marL="1143000" indent="-228600">
              <a:spcAft>
                <a:spcPts val="1200"/>
              </a:spcAft>
              <a:buFontTx/>
              <a:buBlip>
                <a:blip r:embed="rId2"/>
              </a:buBlip>
              <a:tabLst>
                <a:tab pos="914400" algn="l"/>
              </a:tabLst>
              <a:defRPr sz="2800"/>
            </a:lvl3pPr>
            <a:lvl4pPr marL="1600200" indent="-228600">
              <a:spcAft>
                <a:spcPts val="1200"/>
              </a:spcAft>
              <a:buFontTx/>
              <a:buBlip>
                <a:blip r:embed="rId2"/>
              </a:buBlip>
              <a:tabLst>
                <a:tab pos="914400" algn="l"/>
              </a:tabLst>
              <a:defRPr sz="2400"/>
            </a:lvl4pPr>
            <a:lvl5pPr marL="2057400" indent="-228600">
              <a:spcAft>
                <a:spcPts val="1200"/>
              </a:spcAft>
              <a:buFontTx/>
              <a:buBlip>
                <a:blip r:embed="rId2"/>
              </a:buBlip>
              <a:tabLst>
                <a:tab pos="914400" algn="l"/>
              </a:tabLst>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16D0A-CC06-4975-A732-F53359E90DB7}"/>
              </a:ext>
            </a:extLst>
          </p:cNvPr>
          <p:cNvSpPr>
            <a:spLocks noGrp="1"/>
          </p:cNvSpPr>
          <p:nvPr>
            <p:ph type="dt" sz="half" idx="10"/>
          </p:nvPr>
        </p:nvSpPr>
        <p:spPr/>
        <p:txBody>
          <a:bodyPr/>
          <a:lstStyle/>
          <a:p>
            <a:fld id="{2E276A54-F593-4838-AC0B-4E26E4D97D10}" type="datetime1">
              <a:rPr lang="zh-TW" altLang="en-US" smtClean="0"/>
              <a:t>2025/3/15</a:t>
            </a:fld>
            <a:endParaRPr lang="en-US"/>
          </a:p>
        </p:txBody>
      </p:sp>
      <p:sp>
        <p:nvSpPr>
          <p:cNvPr id="5" name="Footer Placeholder 4">
            <a:extLst>
              <a:ext uri="{FF2B5EF4-FFF2-40B4-BE49-F238E27FC236}">
                <a16:creationId xmlns:a16="http://schemas.microsoft.com/office/drawing/2014/main" id="{81154B79-E7FE-48ED-B0DA-7D78B70358EB}"/>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7E6E6126-25F8-4B03-BBC1-DF5D33FFE17F}"/>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17" name="Freeform: Shape 16">
            <a:extLst>
              <a:ext uri="{FF2B5EF4-FFF2-40B4-BE49-F238E27FC236}">
                <a16:creationId xmlns:a16="http://schemas.microsoft.com/office/drawing/2014/main" id="{44C2378E-37F4-4D35-A4CE-098A70BB67C3}"/>
              </a:ext>
            </a:extLst>
          </p:cNvPr>
          <p:cNvSpPr/>
          <p:nvPr userDrawn="1"/>
        </p:nvSpPr>
        <p:spPr>
          <a:xfrm>
            <a:off x="861777" y="-2072"/>
            <a:ext cx="1197858" cy="1389174"/>
          </a:xfrm>
          <a:custGeom>
            <a:avLst/>
            <a:gdLst>
              <a:gd name="connsiteX0" fmla="*/ 272811 w 1197858"/>
              <a:gd name="connsiteY0" fmla="*/ 0 h 1389174"/>
              <a:gd name="connsiteX1" fmla="*/ 924678 w 1197858"/>
              <a:gd name="connsiteY1" fmla="*/ 0 h 1389174"/>
              <a:gd name="connsiteX2" fmla="*/ 974454 w 1197858"/>
              <a:gd name="connsiteY2" fmla="*/ 32247 h 1389174"/>
              <a:gd name="connsiteX3" fmla="*/ 1189160 w 1197858"/>
              <a:gd name="connsiteY3" fmla="*/ 421913 h 1389174"/>
              <a:gd name="connsiteX4" fmla="*/ 850459 w 1197858"/>
              <a:gd name="connsiteY4" fmla="*/ 1387791 h 1389174"/>
              <a:gd name="connsiteX5" fmla="*/ 2923 w 1197858"/>
              <a:gd name="connsiteY5" fmla="*/ 541295 h 1389174"/>
              <a:gd name="connsiteX6" fmla="*/ 216245 w 1197858"/>
              <a:gd name="connsiteY6" fmla="*/ 37481 h 13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858" h="1389174">
                <a:moveTo>
                  <a:pt x="272811" y="0"/>
                </a:moveTo>
                <a:lnTo>
                  <a:pt x="924678" y="0"/>
                </a:lnTo>
                <a:lnTo>
                  <a:pt x="974454" y="32247"/>
                </a:lnTo>
                <a:cubicBezTo>
                  <a:pt x="1092328" y="125644"/>
                  <a:pt x="1173241" y="262904"/>
                  <a:pt x="1189160" y="421913"/>
                </a:cubicBezTo>
                <a:cubicBezTo>
                  <a:pt x="1220940" y="739931"/>
                  <a:pt x="1177988" y="1354828"/>
                  <a:pt x="850459" y="1387791"/>
                </a:cubicBezTo>
                <a:cubicBezTo>
                  <a:pt x="522929" y="1420682"/>
                  <a:pt x="34704" y="859385"/>
                  <a:pt x="2923" y="541295"/>
                </a:cubicBezTo>
                <a:cubicBezTo>
                  <a:pt x="-17301" y="342534"/>
                  <a:pt x="68843" y="156845"/>
                  <a:pt x="216245" y="37481"/>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Figure">
            <a:extLst>
              <a:ext uri="{FF2B5EF4-FFF2-40B4-BE49-F238E27FC236}">
                <a16:creationId xmlns:a16="http://schemas.microsoft.com/office/drawing/2014/main" id="{F4657BEA-DC8F-4BE7-BF7C-680143DD0533}"/>
              </a:ext>
            </a:extLst>
          </p:cNvPr>
          <p:cNvSpPr/>
          <p:nvPr userDrawn="1"/>
        </p:nvSpPr>
        <p:spPr>
          <a:xfrm>
            <a:off x="627460" y="140534"/>
            <a:ext cx="1772074" cy="1204775"/>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 name="Figure">
            <a:extLst>
              <a:ext uri="{FF2B5EF4-FFF2-40B4-BE49-F238E27FC236}">
                <a16:creationId xmlns:a16="http://schemas.microsoft.com/office/drawing/2014/main" id="{8D24ED71-D1A6-4B3D-92ED-855ED2F859DB}"/>
              </a:ext>
            </a:extLst>
          </p:cNvPr>
          <p:cNvSpPr/>
          <p:nvPr userDrawn="1"/>
        </p:nvSpPr>
        <p:spPr>
          <a:xfrm>
            <a:off x="487968" y="51259"/>
            <a:ext cx="1745881" cy="1200451"/>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 name="Figure">
            <a:extLst>
              <a:ext uri="{FF2B5EF4-FFF2-40B4-BE49-F238E27FC236}">
                <a16:creationId xmlns:a16="http://schemas.microsoft.com/office/drawing/2014/main" id="{4E29128A-65FF-46D9-9AC5-CD5F360D05FD}"/>
              </a:ext>
            </a:extLst>
          </p:cNvPr>
          <p:cNvSpPr/>
          <p:nvPr userDrawn="1"/>
        </p:nvSpPr>
        <p:spPr>
          <a:xfrm>
            <a:off x="889707" y="1402361"/>
            <a:ext cx="218435" cy="2225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 name="Figure">
            <a:extLst>
              <a:ext uri="{FF2B5EF4-FFF2-40B4-BE49-F238E27FC236}">
                <a16:creationId xmlns:a16="http://schemas.microsoft.com/office/drawing/2014/main" id="{B3BA8C1E-A710-4F84-9924-34F2C3A20531}"/>
              </a:ext>
            </a:extLst>
          </p:cNvPr>
          <p:cNvSpPr/>
          <p:nvPr userDrawn="1"/>
        </p:nvSpPr>
        <p:spPr>
          <a:xfrm>
            <a:off x="2281390" y="140534"/>
            <a:ext cx="150794" cy="1436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 name="Text Placeholder 21">
            <a:extLst>
              <a:ext uri="{FF2B5EF4-FFF2-40B4-BE49-F238E27FC236}">
                <a16:creationId xmlns:a16="http://schemas.microsoft.com/office/drawing/2014/main" id="{0A941A22-1624-42ED-B289-69DC7E776C8D}"/>
              </a:ext>
            </a:extLst>
          </p:cNvPr>
          <p:cNvSpPr>
            <a:spLocks noGrp="1"/>
          </p:cNvSpPr>
          <p:nvPr userDrawn="1">
            <p:ph type="body" sz="quarter" idx="13" hasCustomPrompt="1"/>
          </p:nvPr>
        </p:nvSpPr>
        <p:spPr>
          <a:xfrm>
            <a:off x="878553" y="141289"/>
            <a:ext cx="1163046" cy="1127472"/>
          </a:xfrm>
        </p:spPr>
        <p:txBody>
          <a:bodyPr vert="horz" lIns="91440" tIns="45720" rIns="91440" bIns="45720" rtlCol="0" anchor="ctr">
            <a:normAutofit/>
          </a:bodyPr>
          <a:lstStyle>
            <a:lvl1pPr marL="0" indent="0" algn="ctr">
              <a:buNone/>
              <a:defRPr lang="en-US" sz="5400" b="1">
                <a:ea typeface="+mj-ea"/>
                <a:cs typeface="+mj-cs"/>
              </a:defRPr>
            </a:lvl1pPr>
          </a:lstStyle>
          <a:p>
            <a:pPr marL="228600" lvl="0" indent="-228600">
              <a:spcBef>
                <a:spcPct val="0"/>
              </a:spcBef>
            </a:pPr>
            <a:r>
              <a:rPr lang="en-US"/>
              <a:t>#</a:t>
            </a:r>
          </a:p>
        </p:txBody>
      </p:sp>
    </p:spTree>
    <p:extLst>
      <p:ext uri="{BB962C8B-B14F-4D97-AF65-F5344CB8AC3E}">
        <p14:creationId xmlns:p14="http://schemas.microsoft.com/office/powerpoint/2010/main" val="201068013"/>
      </p:ext>
    </p:extLst>
  </p:cSld>
  <p:clrMapOvr>
    <a:masterClrMapping/>
  </p:clrMapOvr>
  <p:transition spd="slow" advClick="0" advTm="6000">
    <p:push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 Number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BE77-6C43-40AD-ABCF-E64E36A513F3}"/>
              </a:ext>
            </a:extLst>
          </p:cNvPr>
          <p:cNvSpPr>
            <a:spLocks noGrp="1"/>
          </p:cNvSpPr>
          <p:nvPr>
            <p:ph type="title"/>
          </p:nvPr>
        </p:nvSpPr>
        <p:spPr>
          <a:xfrm>
            <a:off x="2925270" y="136525"/>
            <a:ext cx="8428529" cy="1132235"/>
          </a:xfrm>
        </p:spPr>
        <p:txBody>
          <a:bodyPr>
            <a:normAutofit/>
          </a:bodyPr>
          <a:lstStyle>
            <a:lvl1pPr>
              <a:defRPr sz="4400">
                <a:solidFill>
                  <a:schemeClr val="accent5">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E762276-1662-4EB6-B7CB-4BCCA4334D09}"/>
              </a:ext>
            </a:extLst>
          </p:cNvPr>
          <p:cNvSpPr>
            <a:spLocks noGrp="1"/>
          </p:cNvSpPr>
          <p:nvPr>
            <p:ph idx="1"/>
          </p:nvPr>
        </p:nvSpPr>
        <p:spPr>
          <a:xfrm>
            <a:off x="838200" y="2060848"/>
            <a:ext cx="10515600" cy="4116115"/>
          </a:xfrm>
        </p:spPr>
        <p:txBody>
          <a:bodyPr>
            <a:normAutofit/>
          </a:bodyPr>
          <a:lstStyle>
            <a:lvl1pPr marL="569913" indent="-569913">
              <a:spcAft>
                <a:spcPts val="1200"/>
              </a:spcAft>
              <a:buFontTx/>
              <a:buBlip>
                <a:blip r:embed="rId2"/>
              </a:buBlip>
              <a:tabLst>
                <a:tab pos="914400" algn="l"/>
              </a:tabLst>
              <a:defRPr sz="3600">
                <a:solidFill>
                  <a:schemeClr val="accent5">
                    <a:lumMod val="20000"/>
                    <a:lumOff val="80000"/>
                  </a:schemeClr>
                </a:solidFill>
              </a:defRPr>
            </a:lvl1pPr>
            <a:lvl2pPr marL="685800" indent="-228600">
              <a:spcAft>
                <a:spcPts val="1200"/>
              </a:spcAft>
              <a:buFontTx/>
              <a:buBlip>
                <a:blip r:embed="rId2"/>
              </a:buBlip>
              <a:tabLst>
                <a:tab pos="914400" algn="l"/>
              </a:tabLst>
              <a:defRPr sz="3200">
                <a:solidFill>
                  <a:schemeClr val="accent5">
                    <a:lumMod val="20000"/>
                    <a:lumOff val="80000"/>
                  </a:schemeClr>
                </a:solidFill>
              </a:defRPr>
            </a:lvl2pPr>
            <a:lvl3pPr marL="1143000" indent="-228600">
              <a:spcAft>
                <a:spcPts val="1200"/>
              </a:spcAft>
              <a:buFontTx/>
              <a:buBlip>
                <a:blip r:embed="rId2"/>
              </a:buBlip>
              <a:tabLst>
                <a:tab pos="914400" algn="l"/>
              </a:tabLst>
              <a:defRPr sz="2800">
                <a:solidFill>
                  <a:schemeClr val="accent5">
                    <a:lumMod val="20000"/>
                    <a:lumOff val="80000"/>
                  </a:schemeClr>
                </a:solidFill>
              </a:defRPr>
            </a:lvl3pPr>
            <a:lvl4pPr marL="1600200" indent="-228600">
              <a:spcAft>
                <a:spcPts val="1200"/>
              </a:spcAft>
              <a:buFontTx/>
              <a:buBlip>
                <a:blip r:embed="rId2"/>
              </a:buBlip>
              <a:tabLst>
                <a:tab pos="914400" algn="l"/>
              </a:tabLst>
              <a:defRPr sz="2400">
                <a:solidFill>
                  <a:schemeClr val="accent5">
                    <a:lumMod val="20000"/>
                    <a:lumOff val="80000"/>
                  </a:schemeClr>
                </a:solidFill>
              </a:defRPr>
            </a:lvl4pPr>
            <a:lvl5pPr marL="2057400" indent="-228600">
              <a:spcAft>
                <a:spcPts val="1200"/>
              </a:spcAft>
              <a:buFontTx/>
              <a:buBlip>
                <a:blip r:embed="rId2"/>
              </a:buBlip>
              <a:tabLst>
                <a:tab pos="914400" algn="l"/>
              </a:tabLst>
              <a:defRPr sz="2400">
                <a:solidFill>
                  <a:schemeClr val="accent5">
                    <a:lumMod val="20000"/>
                    <a:lumOff val="8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16D0A-CC06-4975-A732-F53359E90DB7}"/>
              </a:ext>
            </a:extLst>
          </p:cNvPr>
          <p:cNvSpPr>
            <a:spLocks noGrp="1"/>
          </p:cNvSpPr>
          <p:nvPr>
            <p:ph type="dt" sz="half" idx="10"/>
          </p:nvPr>
        </p:nvSpPr>
        <p:spPr/>
        <p:txBody>
          <a:bodyPr/>
          <a:lstStyle/>
          <a:p>
            <a:fld id="{69DC936E-F751-4965-8EB7-7AF2F36AA61A}" type="datetime1">
              <a:rPr lang="zh-TW" altLang="en-US" smtClean="0"/>
              <a:t>2025/3/15</a:t>
            </a:fld>
            <a:endParaRPr lang="en-US"/>
          </a:p>
        </p:txBody>
      </p:sp>
      <p:sp>
        <p:nvSpPr>
          <p:cNvPr id="5" name="Footer Placeholder 4">
            <a:extLst>
              <a:ext uri="{FF2B5EF4-FFF2-40B4-BE49-F238E27FC236}">
                <a16:creationId xmlns:a16="http://schemas.microsoft.com/office/drawing/2014/main" id="{81154B79-E7FE-48ED-B0DA-7D78B70358EB}"/>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7E6E6126-25F8-4B03-BBC1-DF5D33FFE17F}"/>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1" name="Freeform: Shape 20">
            <a:extLst>
              <a:ext uri="{FF2B5EF4-FFF2-40B4-BE49-F238E27FC236}">
                <a16:creationId xmlns:a16="http://schemas.microsoft.com/office/drawing/2014/main" id="{9A5997A6-0989-4ABE-9EE2-FAC905B671FA}"/>
              </a:ext>
            </a:extLst>
          </p:cNvPr>
          <p:cNvSpPr/>
          <p:nvPr userDrawn="1"/>
        </p:nvSpPr>
        <p:spPr>
          <a:xfrm>
            <a:off x="861777" y="-2072"/>
            <a:ext cx="1197858" cy="1389174"/>
          </a:xfrm>
          <a:custGeom>
            <a:avLst/>
            <a:gdLst>
              <a:gd name="connsiteX0" fmla="*/ 272811 w 1197858"/>
              <a:gd name="connsiteY0" fmla="*/ 0 h 1389174"/>
              <a:gd name="connsiteX1" fmla="*/ 924678 w 1197858"/>
              <a:gd name="connsiteY1" fmla="*/ 0 h 1389174"/>
              <a:gd name="connsiteX2" fmla="*/ 974454 w 1197858"/>
              <a:gd name="connsiteY2" fmla="*/ 32247 h 1389174"/>
              <a:gd name="connsiteX3" fmla="*/ 1189160 w 1197858"/>
              <a:gd name="connsiteY3" fmla="*/ 421913 h 1389174"/>
              <a:gd name="connsiteX4" fmla="*/ 850459 w 1197858"/>
              <a:gd name="connsiteY4" fmla="*/ 1387791 h 1389174"/>
              <a:gd name="connsiteX5" fmla="*/ 2923 w 1197858"/>
              <a:gd name="connsiteY5" fmla="*/ 541295 h 1389174"/>
              <a:gd name="connsiteX6" fmla="*/ 216245 w 1197858"/>
              <a:gd name="connsiteY6" fmla="*/ 37481 h 13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7858" h="1389174">
                <a:moveTo>
                  <a:pt x="272811" y="0"/>
                </a:moveTo>
                <a:lnTo>
                  <a:pt x="924678" y="0"/>
                </a:lnTo>
                <a:lnTo>
                  <a:pt x="974454" y="32247"/>
                </a:lnTo>
                <a:cubicBezTo>
                  <a:pt x="1092328" y="125644"/>
                  <a:pt x="1173241" y="262904"/>
                  <a:pt x="1189160" y="421913"/>
                </a:cubicBezTo>
                <a:cubicBezTo>
                  <a:pt x="1220940" y="739931"/>
                  <a:pt x="1177988" y="1354828"/>
                  <a:pt x="850459" y="1387791"/>
                </a:cubicBezTo>
                <a:cubicBezTo>
                  <a:pt x="522929" y="1420682"/>
                  <a:pt x="34704" y="859385"/>
                  <a:pt x="2923" y="541295"/>
                </a:cubicBezTo>
                <a:cubicBezTo>
                  <a:pt x="-17301" y="342534"/>
                  <a:pt x="68843" y="156845"/>
                  <a:pt x="216245" y="37481"/>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 name="Figure">
            <a:extLst>
              <a:ext uri="{FF2B5EF4-FFF2-40B4-BE49-F238E27FC236}">
                <a16:creationId xmlns:a16="http://schemas.microsoft.com/office/drawing/2014/main" id="{F4657BEA-DC8F-4BE7-BF7C-680143DD0533}"/>
              </a:ext>
            </a:extLst>
          </p:cNvPr>
          <p:cNvSpPr/>
          <p:nvPr userDrawn="1"/>
        </p:nvSpPr>
        <p:spPr>
          <a:xfrm>
            <a:off x="627460" y="140534"/>
            <a:ext cx="1772074" cy="1204775"/>
          </a:xfrm>
          <a:custGeom>
            <a:avLst/>
            <a:gdLst/>
            <a:ahLst/>
            <a:cxnLst>
              <a:cxn ang="0">
                <a:pos x="wd2" y="hd2"/>
              </a:cxn>
              <a:cxn ang="5400000">
                <a:pos x="wd2" y="hd2"/>
              </a:cxn>
              <a:cxn ang="10800000">
                <a:pos x="wd2" y="hd2"/>
              </a:cxn>
              <a:cxn ang="16200000">
                <a:pos x="wd2" y="hd2"/>
              </a:cxn>
            </a:cxnLst>
            <a:rect l="0" t="0" r="r" b="b"/>
            <a:pathLst>
              <a:path w="19589" h="18693" extrusionOk="0">
                <a:moveTo>
                  <a:pt x="245" y="15021"/>
                </a:moveTo>
                <a:cubicBezTo>
                  <a:pt x="1306" y="18233"/>
                  <a:pt x="6123" y="19289"/>
                  <a:pt x="10101" y="18380"/>
                </a:cubicBezTo>
                <a:cubicBezTo>
                  <a:pt x="14080" y="17471"/>
                  <a:pt x="20377" y="13324"/>
                  <a:pt x="19507" y="5836"/>
                </a:cubicBezTo>
                <a:cubicBezTo>
                  <a:pt x="19168" y="2918"/>
                  <a:pt x="16966" y="-2311"/>
                  <a:pt x="8751" y="1135"/>
                </a:cubicBezTo>
                <a:cubicBezTo>
                  <a:pt x="4192" y="3048"/>
                  <a:pt x="-1223" y="10588"/>
                  <a:pt x="245" y="15021"/>
                </a:cubicBezTo>
                <a:close/>
              </a:path>
            </a:pathLst>
          </a:custGeom>
          <a:solidFill>
            <a:srgbClr val="8DB1C4">
              <a:alpha val="80000"/>
            </a:srgb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 name="Figure">
            <a:extLst>
              <a:ext uri="{FF2B5EF4-FFF2-40B4-BE49-F238E27FC236}">
                <a16:creationId xmlns:a16="http://schemas.microsoft.com/office/drawing/2014/main" id="{8D24ED71-D1A6-4B3D-92ED-855ED2F859DB}"/>
              </a:ext>
            </a:extLst>
          </p:cNvPr>
          <p:cNvSpPr/>
          <p:nvPr userDrawn="1"/>
        </p:nvSpPr>
        <p:spPr>
          <a:xfrm>
            <a:off x="487968" y="51259"/>
            <a:ext cx="1745881" cy="1200451"/>
          </a:xfrm>
          <a:custGeom>
            <a:avLst/>
            <a:gdLst/>
            <a:ahLst/>
            <a:cxnLst>
              <a:cxn ang="0">
                <a:pos x="wd2" y="hd2"/>
              </a:cxn>
              <a:cxn ang="5400000">
                <a:pos x="wd2" y="hd2"/>
              </a:cxn>
              <a:cxn ang="10800000">
                <a:pos x="wd2" y="hd2"/>
              </a:cxn>
              <a:cxn ang="16200000">
                <a:pos x="wd2" y="hd2"/>
              </a:cxn>
            </a:cxnLst>
            <a:rect l="0" t="0" r="r" b="b"/>
            <a:pathLst>
              <a:path w="21600" h="19116" extrusionOk="0">
                <a:moveTo>
                  <a:pt x="0" y="7130"/>
                </a:moveTo>
                <a:cubicBezTo>
                  <a:pt x="0" y="12861"/>
                  <a:pt x="8015" y="19116"/>
                  <a:pt x="12433" y="19116"/>
                </a:cubicBezTo>
                <a:cubicBezTo>
                  <a:pt x="16851" y="19116"/>
                  <a:pt x="21600" y="12861"/>
                  <a:pt x="21600" y="7130"/>
                </a:cubicBezTo>
                <a:cubicBezTo>
                  <a:pt x="21600" y="1399"/>
                  <a:pt x="19736" y="-2484"/>
                  <a:pt x="13206" y="1861"/>
                </a:cubicBezTo>
                <a:cubicBezTo>
                  <a:pt x="9285" y="4482"/>
                  <a:pt x="0" y="1399"/>
                  <a:pt x="0" y="7130"/>
                </a:cubicBezTo>
                <a:close/>
              </a:path>
            </a:pathLst>
          </a:custGeom>
          <a:solidFill>
            <a:schemeClr val="accent3">
              <a:alpha val="8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 name="Figure">
            <a:extLst>
              <a:ext uri="{FF2B5EF4-FFF2-40B4-BE49-F238E27FC236}">
                <a16:creationId xmlns:a16="http://schemas.microsoft.com/office/drawing/2014/main" id="{4E29128A-65FF-46D9-9AC5-CD5F360D05FD}"/>
              </a:ext>
            </a:extLst>
          </p:cNvPr>
          <p:cNvSpPr/>
          <p:nvPr userDrawn="1"/>
        </p:nvSpPr>
        <p:spPr>
          <a:xfrm>
            <a:off x="889707" y="1402361"/>
            <a:ext cx="218435" cy="2225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 name="Figure">
            <a:extLst>
              <a:ext uri="{FF2B5EF4-FFF2-40B4-BE49-F238E27FC236}">
                <a16:creationId xmlns:a16="http://schemas.microsoft.com/office/drawing/2014/main" id="{B3BA8C1E-A710-4F84-9924-34F2C3A20531}"/>
              </a:ext>
            </a:extLst>
          </p:cNvPr>
          <p:cNvSpPr/>
          <p:nvPr userDrawn="1"/>
        </p:nvSpPr>
        <p:spPr>
          <a:xfrm>
            <a:off x="2281390" y="140534"/>
            <a:ext cx="150794" cy="143620"/>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 name="Text Placeholder 21">
            <a:extLst>
              <a:ext uri="{FF2B5EF4-FFF2-40B4-BE49-F238E27FC236}">
                <a16:creationId xmlns:a16="http://schemas.microsoft.com/office/drawing/2014/main" id="{0A941A22-1624-42ED-B289-69DC7E776C8D}"/>
              </a:ext>
            </a:extLst>
          </p:cNvPr>
          <p:cNvSpPr>
            <a:spLocks noGrp="1"/>
          </p:cNvSpPr>
          <p:nvPr userDrawn="1">
            <p:ph type="body" sz="quarter" idx="13" hasCustomPrompt="1"/>
          </p:nvPr>
        </p:nvSpPr>
        <p:spPr>
          <a:xfrm>
            <a:off x="878553" y="141289"/>
            <a:ext cx="1163046" cy="1127472"/>
          </a:xfrm>
        </p:spPr>
        <p:txBody>
          <a:bodyPr vert="horz" lIns="91440" tIns="45720" rIns="91440" bIns="45720" rtlCol="0" anchor="ctr">
            <a:normAutofit/>
          </a:bodyPr>
          <a:lstStyle>
            <a:lvl1pPr marL="0" indent="0" algn="ctr">
              <a:buNone/>
              <a:defRPr lang="en-US" sz="5400" b="1">
                <a:ea typeface="+mj-ea"/>
                <a:cs typeface="+mj-cs"/>
              </a:defRPr>
            </a:lvl1pPr>
          </a:lstStyle>
          <a:p>
            <a:pPr marL="228600" lvl="0" indent="-228600">
              <a:spcBef>
                <a:spcPct val="0"/>
              </a:spcBef>
            </a:pPr>
            <a:r>
              <a:rPr lang="en-US"/>
              <a:t>#</a:t>
            </a:r>
          </a:p>
        </p:txBody>
      </p:sp>
    </p:spTree>
    <p:extLst>
      <p:ext uri="{BB962C8B-B14F-4D97-AF65-F5344CB8AC3E}">
        <p14:creationId xmlns:p14="http://schemas.microsoft.com/office/powerpoint/2010/main" val="1197236224"/>
      </p:ext>
    </p:extLst>
  </p:cSld>
  <p:clrMapOvr>
    <a:masterClrMapping/>
  </p:clrMapOvr>
  <p:transition spd="slow" advClick="0" advTm="6000">
    <p:push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1629FA17-75B7-4887-BF4E-2E5913D57D25}"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5" name="Freeform: Shape 24">
            <a:extLst>
              <a:ext uri="{FF2B5EF4-FFF2-40B4-BE49-F238E27FC236}">
                <a16:creationId xmlns:a16="http://schemas.microsoft.com/office/drawing/2014/main" id="{F6E6B168-566B-473C-AA14-D312485321F1}"/>
              </a:ext>
            </a:extLst>
          </p:cNvPr>
          <p:cNvSpPr/>
          <p:nvPr userDrawn="1"/>
        </p:nvSpPr>
        <p:spPr>
          <a:xfrm>
            <a:off x="8329881" y="1"/>
            <a:ext cx="3862120" cy="4184987"/>
          </a:xfrm>
          <a:custGeom>
            <a:avLst/>
            <a:gdLst>
              <a:gd name="connsiteX0" fmla="*/ 72632 w 3862120"/>
              <a:gd name="connsiteY0" fmla="*/ 0 h 4184987"/>
              <a:gd name="connsiteX1" fmla="*/ 3862120 w 3862120"/>
              <a:gd name="connsiteY1" fmla="*/ 0 h 4184987"/>
              <a:gd name="connsiteX2" fmla="*/ 3862120 w 3862120"/>
              <a:gd name="connsiteY2" fmla="*/ 4018645 h 4184987"/>
              <a:gd name="connsiteX3" fmla="*/ 3849798 w 3862120"/>
              <a:gd name="connsiteY3" fmla="*/ 4027418 h 4184987"/>
              <a:gd name="connsiteX4" fmla="*/ 3409263 w 3862120"/>
              <a:gd name="connsiteY4" fmla="*/ 4179440 h 4184987"/>
              <a:gd name="connsiteX5" fmla="*/ 11722 w 3862120"/>
              <a:gd name="connsiteY5" fmla="*/ 786066 h 4184987"/>
              <a:gd name="connsiteX6" fmla="*/ 49002 w 3862120"/>
              <a:gd name="connsiteY6" fmla="*/ 88876 h 41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2120" h="4184987">
                <a:moveTo>
                  <a:pt x="72632" y="0"/>
                </a:moveTo>
                <a:lnTo>
                  <a:pt x="3862120" y="0"/>
                </a:lnTo>
                <a:lnTo>
                  <a:pt x="3862120" y="4018645"/>
                </a:lnTo>
                <a:lnTo>
                  <a:pt x="3849798" y="4027418"/>
                </a:lnTo>
                <a:cubicBezTo>
                  <a:pt x="3719683" y="4109955"/>
                  <a:pt x="3573386" y="4162923"/>
                  <a:pt x="3409263" y="4179440"/>
                </a:cubicBezTo>
                <a:cubicBezTo>
                  <a:pt x="2096287" y="4311293"/>
                  <a:pt x="139121" y="2061203"/>
                  <a:pt x="11722" y="786066"/>
                </a:cubicBezTo>
                <a:cubicBezTo>
                  <a:pt x="-12601" y="547032"/>
                  <a:pt x="1454" y="312714"/>
                  <a:pt x="49002" y="88876"/>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 name="Freeform: Shape 22">
            <a:extLst>
              <a:ext uri="{FF2B5EF4-FFF2-40B4-BE49-F238E27FC236}">
                <a16:creationId xmlns:a16="http://schemas.microsoft.com/office/drawing/2014/main" id="{2E96AA19-84B7-430D-8805-1FC9E3124763}"/>
              </a:ext>
            </a:extLst>
          </p:cNvPr>
          <p:cNvSpPr/>
          <p:nvPr userDrawn="1"/>
        </p:nvSpPr>
        <p:spPr>
          <a:xfrm>
            <a:off x="7390509" y="0"/>
            <a:ext cx="4801492" cy="4017462"/>
          </a:xfrm>
          <a:custGeom>
            <a:avLst/>
            <a:gdLst>
              <a:gd name="connsiteX0" fmla="*/ 2063453 w 4801492"/>
              <a:gd name="connsiteY0" fmla="*/ 0 h 4017462"/>
              <a:gd name="connsiteX1" fmla="*/ 4801492 w 4801492"/>
              <a:gd name="connsiteY1" fmla="*/ 0 h 4017462"/>
              <a:gd name="connsiteX2" fmla="*/ 4801492 w 4801492"/>
              <a:gd name="connsiteY2" fmla="*/ 3620618 h 4017462"/>
              <a:gd name="connsiteX3" fmla="*/ 4540736 w 4801492"/>
              <a:gd name="connsiteY3" fmla="*/ 3716067 h 4017462"/>
              <a:gd name="connsiteX4" fmla="*/ 3663094 w 4801492"/>
              <a:gd name="connsiteY4" fmla="*/ 3936581 h 4017462"/>
              <a:gd name="connsiteX5" fmla="*/ 88907 w 4801492"/>
              <a:gd name="connsiteY5" fmla="*/ 3068732 h 4017462"/>
              <a:gd name="connsiteX6" fmla="*/ 1919217 w 4801492"/>
              <a:gd name="connsiteY6" fmla="*/ 89093 h 40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1492" h="4017462">
                <a:moveTo>
                  <a:pt x="2063453" y="0"/>
                </a:moveTo>
                <a:lnTo>
                  <a:pt x="4801492" y="0"/>
                </a:lnTo>
                <a:lnTo>
                  <a:pt x="4801492" y="3620618"/>
                </a:lnTo>
                <a:lnTo>
                  <a:pt x="4540736" y="3716067"/>
                </a:lnTo>
                <a:cubicBezTo>
                  <a:pt x="4233752" y="3819100"/>
                  <a:pt x="3933647" y="3892546"/>
                  <a:pt x="3663094" y="3936581"/>
                </a:cubicBezTo>
                <a:cubicBezTo>
                  <a:pt x="2220509" y="4171435"/>
                  <a:pt x="473668" y="3898601"/>
                  <a:pt x="88907" y="3068732"/>
                </a:cubicBezTo>
                <a:cubicBezTo>
                  <a:pt x="-310361" y="2209732"/>
                  <a:pt x="694404" y="899190"/>
                  <a:pt x="1919217" y="89093"/>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 name="Freeform: Shape 20">
            <a:extLst>
              <a:ext uri="{FF2B5EF4-FFF2-40B4-BE49-F238E27FC236}">
                <a16:creationId xmlns:a16="http://schemas.microsoft.com/office/drawing/2014/main" id="{55505493-CC1B-41AE-918B-437E8B2856BA}"/>
              </a:ext>
            </a:extLst>
          </p:cNvPr>
          <p:cNvSpPr/>
          <p:nvPr userDrawn="1"/>
        </p:nvSpPr>
        <p:spPr>
          <a:xfrm>
            <a:off x="6831384" y="0"/>
            <a:ext cx="5360617" cy="3642236"/>
          </a:xfrm>
          <a:custGeom>
            <a:avLst/>
            <a:gdLst>
              <a:gd name="connsiteX0" fmla="*/ 320472 w 5360617"/>
              <a:gd name="connsiteY0" fmla="*/ 0 h 3642236"/>
              <a:gd name="connsiteX1" fmla="*/ 5360617 w 5360617"/>
              <a:gd name="connsiteY1" fmla="*/ 0 h 3642236"/>
              <a:gd name="connsiteX2" fmla="*/ 5360617 w 5360617"/>
              <a:gd name="connsiteY2" fmla="*/ 3227025 h 3642236"/>
              <a:gd name="connsiteX3" fmla="*/ 5351732 w 5360617"/>
              <a:gd name="connsiteY3" fmla="*/ 3232995 h 3642236"/>
              <a:gd name="connsiteX4" fmla="*/ 4028504 w 5360617"/>
              <a:gd name="connsiteY4" fmla="*/ 3642236 h 3642236"/>
              <a:gd name="connsiteX5" fmla="*/ 0 w 5360617"/>
              <a:gd name="connsiteY5" fmla="*/ 624863 h 3642236"/>
              <a:gd name="connsiteX6" fmla="*/ 286013 w 5360617"/>
              <a:gd name="connsiteY6" fmla="*/ 23255 h 364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617" h="3642236">
                <a:moveTo>
                  <a:pt x="320472" y="0"/>
                </a:moveTo>
                <a:lnTo>
                  <a:pt x="5360617" y="0"/>
                </a:lnTo>
                <a:lnTo>
                  <a:pt x="5360617" y="3227025"/>
                </a:lnTo>
                <a:lnTo>
                  <a:pt x="5351732" y="3232995"/>
                </a:lnTo>
                <a:cubicBezTo>
                  <a:pt x="4933670" y="3488463"/>
                  <a:pt x="4475851" y="3642236"/>
                  <a:pt x="4028504" y="3642236"/>
                </a:cubicBezTo>
                <a:cubicBezTo>
                  <a:pt x="2596996" y="3642236"/>
                  <a:pt x="0" y="2067594"/>
                  <a:pt x="0" y="624863"/>
                </a:cubicBezTo>
                <a:cubicBezTo>
                  <a:pt x="0" y="354352"/>
                  <a:pt x="105767" y="161846"/>
                  <a:pt x="286013" y="23255"/>
                </a:cubicBezTo>
                <a:close/>
              </a:path>
            </a:pathLst>
          </a:custGeom>
          <a:solidFill>
            <a:schemeClr val="accent3">
              <a:alpha val="80000"/>
            </a:scheme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7" name="Freeform: Shape 26">
            <a:extLst>
              <a:ext uri="{FF2B5EF4-FFF2-40B4-BE49-F238E27FC236}">
                <a16:creationId xmlns:a16="http://schemas.microsoft.com/office/drawing/2014/main" id="{6181426F-5F00-40E9-AA9A-0496C69403A1}"/>
              </a:ext>
            </a:extLst>
          </p:cNvPr>
          <p:cNvSpPr/>
          <p:nvPr userDrawn="1"/>
        </p:nvSpPr>
        <p:spPr>
          <a:xfrm>
            <a:off x="11397987" y="3867634"/>
            <a:ext cx="794014" cy="1182847"/>
          </a:xfrm>
          <a:custGeom>
            <a:avLst/>
            <a:gdLst>
              <a:gd name="connsiteX0" fmla="*/ 794014 w 794014"/>
              <a:gd name="connsiteY0" fmla="*/ 0 h 1182847"/>
              <a:gd name="connsiteX1" fmla="*/ 794014 w 794014"/>
              <a:gd name="connsiteY1" fmla="*/ 1127001 h 1182847"/>
              <a:gd name="connsiteX2" fmla="*/ 772413 w 794014"/>
              <a:gd name="connsiteY2" fmla="*/ 1134386 h 1182847"/>
              <a:gd name="connsiteX3" fmla="*/ 89247 w 794014"/>
              <a:gd name="connsiteY3" fmla="*/ 1098613 h 1182847"/>
              <a:gd name="connsiteX4" fmla="*/ 265906 w 794014"/>
              <a:gd name="connsiteY4" fmla="*/ 295654 h 1182847"/>
              <a:gd name="connsiteX5" fmla="*/ 696781 w 794014"/>
              <a:gd name="connsiteY5" fmla="*/ 18560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14" h="1182847">
                <a:moveTo>
                  <a:pt x="794014" y="0"/>
                </a:moveTo>
                <a:lnTo>
                  <a:pt x="794014" y="1127001"/>
                </a:lnTo>
                <a:lnTo>
                  <a:pt x="772413" y="1134386"/>
                </a:lnTo>
                <a:cubicBezTo>
                  <a:pt x="496558" y="1208896"/>
                  <a:pt x="195467" y="1197878"/>
                  <a:pt x="89247" y="1098613"/>
                </a:cubicBezTo>
                <a:cubicBezTo>
                  <a:pt x="-80777" y="939851"/>
                  <a:pt x="-224" y="579696"/>
                  <a:pt x="265906" y="295654"/>
                </a:cubicBezTo>
                <a:cubicBezTo>
                  <a:pt x="399007" y="154723"/>
                  <a:pt x="553905" y="59098"/>
                  <a:pt x="696781" y="18560"/>
                </a:cubicBezTo>
                <a:close/>
              </a:path>
            </a:pathLst>
          </a:custGeom>
          <a:solidFill>
            <a:schemeClr val="accent1">
              <a:alpha val="80000"/>
            </a:scheme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02F9D22C-FFCD-4847-91CD-37F4DCBD6075}"/>
              </a:ext>
            </a:extLst>
          </p:cNvPr>
          <p:cNvSpPr/>
          <p:nvPr userDrawn="1"/>
        </p:nvSpPr>
        <p:spPr>
          <a:xfrm>
            <a:off x="6384032" y="164824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7CFEC0CE-FB43-4333-9853-7B5924F208AC}"/>
              </a:ext>
            </a:extLst>
          </p:cNvPr>
          <p:cNvSpPr/>
          <p:nvPr userDrawn="1"/>
        </p:nvSpPr>
        <p:spPr>
          <a:xfrm>
            <a:off x="10139329" y="4982756"/>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2002589839"/>
      </p:ext>
    </p:extLst>
  </p:cSld>
  <p:clrMapOvr>
    <a:masterClrMapping/>
  </p:clrMapOvr>
  <p:transition spd="slow" advClick="0" advTm="6000">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D1742723-324A-42FC-9C58-7C5ED1129162}"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5" name="Freeform: Shape 24">
            <a:extLst>
              <a:ext uri="{FF2B5EF4-FFF2-40B4-BE49-F238E27FC236}">
                <a16:creationId xmlns:a16="http://schemas.microsoft.com/office/drawing/2014/main" id="{F6E6B168-566B-473C-AA14-D312485321F1}"/>
              </a:ext>
            </a:extLst>
          </p:cNvPr>
          <p:cNvSpPr/>
          <p:nvPr userDrawn="1"/>
        </p:nvSpPr>
        <p:spPr>
          <a:xfrm>
            <a:off x="8329881" y="1"/>
            <a:ext cx="3862120" cy="4184987"/>
          </a:xfrm>
          <a:custGeom>
            <a:avLst/>
            <a:gdLst>
              <a:gd name="connsiteX0" fmla="*/ 72632 w 3862120"/>
              <a:gd name="connsiteY0" fmla="*/ 0 h 4184987"/>
              <a:gd name="connsiteX1" fmla="*/ 3862120 w 3862120"/>
              <a:gd name="connsiteY1" fmla="*/ 0 h 4184987"/>
              <a:gd name="connsiteX2" fmla="*/ 3862120 w 3862120"/>
              <a:gd name="connsiteY2" fmla="*/ 4018645 h 4184987"/>
              <a:gd name="connsiteX3" fmla="*/ 3849798 w 3862120"/>
              <a:gd name="connsiteY3" fmla="*/ 4027418 h 4184987"/>
              <a:gd name="connsiteX4" fmla="*/ 3409263 w 3862120"/>
              <a:gd name="connsiteY4" fmla="*/ 4179440 h 4184987"/>
              <a:gd name="connsiteX5" fmla="*/ 11722 w 3862120"/>
              <a:gd name="connsiteY5" fmla="*/ 786066 h 4184987"/>
              <a:gd name="connsiteX6" fmla="*/ 49002 w 3862120"/>
              <a:gd name="connsiteY6" fmla="*/ 88876 h 41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2120" h="4184987">
                <a:moveTo>
                  <a:pt x="72632" y="0"/>
                </a:moveTo>
                <a:lnTo>
                  <a:pt x="3862120" y="0"/>
                </a:lnTo>
                <a:lnTo>
                  <a:pt x="3862120" y="4018645"/>
                </a:lnTo>
                <a:lnTo>
                  <a:pt x="3849798" y="4027418"/>
                </a:lnTo>
                <a:cubicBezTo>
                  <a:pt x="3719683" y="4109955"/>
                  <a:pt x="3573386" y="4162923"/>
                  <a:pt x="3409263" y="4179440"/>
                </a:cubicBezTo>
                <a:cubicBezTo>
                  <a:pt x="2096287" y="4311293"/>
                  <a:pt x="139121" y="2061203"/>
                  <a:pt x="11722" y="786066"/>
                </a:cubicBezTo>
                <a:cubicBezTo>
                  <a:pt x="-12601" y="547032"/>
                  <a:pt x="1454" y="312714"/>
                  <a:pt x="49002" y="88876"/>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 name="Freeform: Shape 22">
            <a:extLst>
              <a:ext uri="{FF2B5EF4-FFF2-40B4-BE49-F238E27FC236}">
                <a16:creationId xmlns:a16="http://schemas.microsoft.com/office/drawing/2014/main" id="{2E96AA19-84B7-430D-8805-1FC9E3124763}"/>
              </a:ext>
            </a:extLst>
          </p:cNvPr>
          <p:cNvSpPr/>
          <p:nvPr userDrawn="1"/>
        </p:nvSpPr>
        <p:spPr>
          <a:xfrm>
            <a:off x="7390509" y="0"/>
            <a:ext cx="4801492" cy="4017462"/>
          </a:xfrm>
          <a:custGeom>
            <a:avLst/>
            <a:gdLst>
              <a:gd name="connsiteX0" fmla="*/ 2063453 w 4801492"/>
              <a:gd name="connsiteY0" fmla="*/ 0 h 4017462"/>
              <a:gd name="connsiteX1" fmla="*/ 4801492 w 4801492"/>
              <a:gd name="connsiteY1" fmla="*/ 0 h 4017462"/>
              <a:gd name="connsiteX2" fmla="*/ 4801492 w 4801492"/>
              <a:gd name="connsiteY2" fmla="*/ 3620618 h 4017462"/>
              <a:gd name="connsiteX3" fmla="*/ 4540736 w 4801492"/>
              <a:gd name="connsiteY3" fmla="*/ 3716067 h 4017462"/>
              <a:gd name="connsiteX4" fmla="*/ 3663094 w 4801492"/>
              <a:gd name="connsiteY4" fmla="*/ 3936581 h 4017462"/>
              <a:gd name="connsiteX5" fmla="*/ 88907 w 4801492"/>
              <a:gd name="connsiteY5" fmla="*/ 3068732 h 4017462"/>
              <a:gd name="connsiteX6" fmla="*/ 1919217 w 4801492"/>
              <a:gd name="connsiteY6" fmla="*/ 89093 h 40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1492" h="4017462">
                <a:moveTo>
                  <a:pt x="2063453" y="0"/>
                </a:moveTo>
                <a:lnTo>
                  <a:pt x="4801492" y="0"/>
                </a:lnTo>
                <a:lnTo>
                  <a:pt x="4801492" y="3620618"/>
                </a:lnTo>
                <a:lnTo>
                  <a:pt x="4540736" y="3716067"/>
                </a:lnTo>
                <a:cubicBezTo>
                  <a:pt x="4233752" y="3819100"/>
                  <a:pt x="3933647" y="3892546"/>
                  <a:pt x="3663094" y="3936581"/>
                </a:cubicBezTo>
                <a:cubicBezTo>
                  <a:pt x="2220509" y="4171435"/>
                  <a:pt x="473668" y="3898601"/>
                  <a:pt x="88907" y="3068732"/>
                </a:cubicBezTo>
                <a:cubicBezTo>
                  <a:pt x="-310361" y="2209732"/>
                  <a:pt x="694404" y="899190"/>
                  <a:pt x="1919217" y="89093"/>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7" name="Freeform: Shape 26">
            <a:extLst>
              <a:ext uri="{FF2B5EF4-FFF2-40B4-BE49-F238E27FC236}">
                <a16:creationId xmlns:a16="http://schemas.microsoft.com/office/drawing/2014/main" id="{6181426F-5F00-40E9-AA9A-0496C69403A1}"/>
              </a:ext>
            </a:extLst>
          </p:cNvPr>
          <p:cNvSpPr/>
          <p:nvPr userDrawn="1"/>
        </p:nvSpPr>
        <p:spPr>
          <a:xfrm>
            <a:off x="11397987" y="3867634"/>
            <a:ext cx="794014" cy="1182847"/>
          </a:xfrm>
          <a:custGeom>
            <a:avLst/>
            <a:gdLst>
              <a:gd name="connsiteX0" fmla="*/ 794014 w 794014"/>
              <a:gd name="connsiteY0" fmla="*/ 0 h 1182847"/>
              <a:gd name="connsiteX1" fmla="*/ 794014 w 794014"/>
              <a:gd name="connsiteY1" fmla="*/ 1127001 h 1182847"/>
              <a:gd name="connsiteX2" fmla="*/ 772413 w 794014"/>
              <a:gd name="connsiteY2" fmla="*/ 1134386 h 1182847"/>
              <a:gd name="connsiteX3" fmla="*/ 89247 w 794014"/>
              <a:gd name="connsiteY3" fmla="*/ 1098613 h 1182847"/>
              <a:gd name="connsiteX4" fmla="*/ 265906 w 794014"/>
              <a:gd name="connsiteY4" fmla="*/ 295654 h 1182847"/>
              <a:gd name="connsiteX5" fmla="*/ 696781 w 794014"/>
              <a:gd name="connsiteY5" fmla="*/ 18560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14" h="1182847">
                <a:moveTo>
                  <a:pt x="794014" y="0"/>
                </a:moveTo>
                <a:lnTo>
                  <a:pt x="794014" y="1127001"/>
                </a:lnTo>
                <a:lnTo>
                  <a:pt x="772413" y="1134386"/>
                </a:lnTo>
                <a:cubicBezTo>
                  <a:pt x="496558" y="1208896"/>
                  <a:pt x="195467" y="1197878"/>
                  <a:pt x="89247" y="1098613"/>
                </a:cubicBezTo>
                <a:cubicBezTo>
                  <a:pt x="-80777" y="939851"/>
                  <a:pt x="-224" y="579696"/>
                  <a:pt x="265906" y="295654"/>
                </a:cubicBezTo>
                <a:cubicBezTo>
                  <a:pt x="399007" y="154723"/>
                  <a:pt x="553905" y="59098"/>
                  <a:pt x="696781" y="18560"/>
                </a:cubicBezTo>
                <a:close/>
              </a:path>
            </a:pathLst>
          </a:custGeom>
          <a:solidFill>
            <a:schemeClr val="accent1">
              <a:alpha val="80000"/>
            </a:scheme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02F9D22C-FFCD-4847-91CD-37F4DCBD6075}"/>
              </a:ext>
            </a:extLst>
          </p:cNvPr>
          <p:cNvSpPr/>
          <p:nvPr userDrawn="1"/>
        </p:nvSpPr>
        <p:spPr>
          <a:xfrm>
            <a:off x="6384032" y="164824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accent1"/>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7CFEC0CE-FB43-4333-9853-7B5924F208AC}"/>
              </a:ext>
            </a:extLst>
          </p:cNvPr>
          <p:cNvSpPr/>
          <p:nvPr userDrawn="1"/>
        </p:nvSpPr>
        <p:spPr>
          <a:xfrm>
            <a:off x="10139329" y="4982756"/>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30" name="Picture Placeholder 29">
            <a:extLst>
              <a:ext uri="{FF2B5EF4-FFF2-40B4-BE49-F238E27FC236}">
                <a16:creationId xmlns:a16="http://schemas.microsoft.com/office/drawing/2014/main" id="{5E753932-AFD4-4105-9EE3-5F7970C933DA}"/>
              </a:ext>
            </a:extLst>
          </p:cNvPr>
          <p:cNvSpPr>
            <a:spLocks noGrp="1"/>
          </p:cNvSpPr>
          <p:nvPr>
            <p:ph type="pic" sz="quarter" idx="13"/>
          </p:nvPr>
        </p:nvSpPr>
        <p:spPr>
          <a:xfrm>
            <a:off x="6831385" y="0"/>
            <a:ext cx="5360617" cy="3642236"/>
          </a:xfrm>
          <a:custGeom>
            <a:avLst/>
            <a:gdLst>
              <a:gd name="connsiteX0" fmla="*/ 320472 w 5360617"/>
              <a:gd name="connsiteY0" fmla="*/ 0 h 3642236"/>
              <a:gd name="connsiteX1" fmla="*/ 5360617 w 5360617"/>
              <a:gd name="connsiteY1" fmla="*/ 0 h 3642236"/>
              <a:gd name="connsiteX2" fmla="*/ 5360617 w 5360617"/>
              <a:gd name="connsiteY2" fmla="*/ 3227025 h 3642236"/>
              <a:gd name="connsiteX3" fmla="*/ 5351732 w 5360617"/>
              <a:gd name="connsiteY3" fmla="*/ 3232995 h 3642236"/>
              <a:gd name="connsiteX4" fmla="*/ 4028504 w 5360617"/>
              <a:gd name="connsiteY4" fmla="*/ 3642236 h 3642236"/>
              <a:gd name="connsiteX5" fmla="*/ 0 w 5360617"/>
              <a:gd name="connsiteY5" fmla="*/ 624863 h 3642236"/>
              <a:gd name="connsiteX6" fmla="*/ 286013 w 5360617"/>
              <a:gd name="connsiteY6" fmla="*/ 23255 h 364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617" h="3642236">
                <a:moveTo>
                  <a:pt x="320472" y="0"/>
                </a:moveTo>
                <a:lnTo>
                  <a:pt x="5360617" y="0"/>
                </a:lnTo>
                <a:lnTo>
                  <a:pt x="5360617" y="3227025"/>
                </a:lnTo>
                <a:lnTo>
                  <a:pt x="5351732" y="3232995"/>
                </a:lnTo>
                <a:cubicBezTo>
                  <a:pt x="4933670" y="3488463"/>
                  <a:pt x="4475851" y="3642236"/>
                  <a:pt x="4028504" y="3642236"/>
                </a:cubicBezTo>
                <a:cubicBezTo>
                  <a:pt x="2596996" y="3642236"/>
                  <a:pt x="0" y="2067594"/>
                  <a:pt x="0" y="624863"/>
                </a:cubicBezTo>
                <a:cubicBezTo>
                  <a:pt x="0" y="354352"/>
                  <a:pt x="105767" y="161846"/>
                  <a:pt x="286013" y="23255"/>
                </a:cubicBezTo>
                <a:close/>
              </a:path>
            </a:pathLst>
          </a:custGeom>
        </p:spPr>
        <p:txBody>
          <a:bodyPr wrap="square" tIns="1097280">
            <a:noAutofit/>
          </a:bodyPr>
          <a:lstStyle>
            <a:lvl1pPr algn="ctr">
              <a:defRPr/>
            </a:lvl1pPr>
          </a:lstStyle>
          <a:p>
            <a:endParaRPr lang="en-US"/>
          </a:p>
        </p:txBody>
      </p:sp>
    </p:spTree>
    <p:extLst>
      <p:ext uri="{BB962C8B-B14F-4D97-AF65-F5344CB8AC3E}">
        <p14:creationId xmlns:p14="http://schemas.microsoft.com/office/powerpoint/2010/main" val="1886639738"/>
      </p:ext>
    </p:extLst>
  </p:cSld>
  <p:clrMapOvr>
    <a:masterClrMapping/>
  </p:clrMapOvr>
  <p:transition spd="slow" advClick="0" advTm="6000">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4589463"/>
            <a:ext cx="10515600" cy="1500187"/>
          </a:xfrm>
        </p:spPr>
        <p:txBody>
          <a:bodyPr/>
          <a:lstStyle>
            <a:lvl1pPr marL="0" indent="0">
              <a:buNone/>
              <a:defRPr sz="2400">
                <a:solidFill>
                  <a:schemeClr val="tx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A1672E15-1EFD-4EBD-903D-898733BDF315}"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5" name="Freeform: Shape 24">
            <a:extLst>
              <a:ext uri="{FF2B5EF4-FFF2-40B4-BE49-F238E27FC236}">
                <a16:creationId xmlns:a16="http://schemas.microsoft.com/office/drawing/2014/main" id="{F6E6B168-566B-473C-AA14-D312485321F1}"/>
              </a:ext>
            </a:extLst>
          </p:cNvPr>
          <p:cNvSpPr/>
          <p:nvPr userDrawn="1"/>
        </p:nvSpPr>
        <p:spPr>
          <a:xfrm>
            <a:off x="8329881" y="1"/>
            <a:ext cx="3862120" cy="4184987"/>
          </a:xfrm>
          <a:custGeom>
            <a:avLst/>
            <a:gdLst>
              <a:gd name="connsiteX0" fmla="*/ 72632 w 3862120"/>
              <a:gd name="connsiteY0" fmla="*/ 0 h 4184987"/>
              <a:gd name="connsiteX1" fmla="*/ 3862120 w 3862120"/>
              <a:gd name="connsiteY1" fmla="*/ 0 h 4184987"/>
              <a:gd name="connsiteX2" fmla="*/ 3862120 w 3862120"/>
              <a:gd name="connsiteY2" fmla="*/ 4018645 h 4184987"/>
              <a:gd name="connsiteX3" fmla="*/ 3849798 w 3862120"/>
              <a:gd name="connsiteY3" fmla="*/ 4027418 h 4184987"/>
              <a:gd name="connsiteX4" fmla="*/ 3409263 w 3862120"/>
              <a:gd name="connsiteY4" fmla="*/ 4179440 h 4184987"/>
              <a:gd name="connsiteX5" fmla="*/ 11722 w 3862120"/>
              <a:gd name="connsiteY5" fmla="*/ 786066 h 4184987"/>
              <a:gd name="connsiteX6" fmla="*/ 49002 w 3862120"/>
              <a:gd name="connsiteY6" fmla="*/ 88876 h 41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2120" h="4184987">
                <a:moveTo>
                  <a:pt x="72632" y="0"/>
                </a:moveTo>
                <a:lnTo>
                  <a:pt x="3862120" y="0"/>
                </a:lnTo>
                <a:lnTo>
                  <a:pt x="3862120" y="4018645"/>
                </a:lnTo>
                <a:lnTo>
                  <a:pt x="3849798" y="4027418"/>
                </a:lnTo>
                <a:cubicBezTo>
                  <a:pt x="3719683" y="4109955"/>
                  <a:pt x="3573386" y="4162923"/>
                  <a:pt x="3409263" y="4179440"/>
                </a:cubicBezTo>
                <a:cubicBezTo>
                  <a:pt x="2096287" y="4311293"/>
                  <a:pt x="139121" y="2061203"/>
                  <a:pt x="11722" y="786066"/>
                </a:cubicBezTo>
                <a:cubicBezTo>
                  <a:pt x="-12601" y="547032"/>
                  <a:pt x="1454" y="312714"/>
                  <a:pt x="49002" y="88876"/>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 name="Freeform: Shape 22">
            <a:extLst>
              <a:ext uri="{FF2B5EF4-FFF2-40B4-BE49-F238E27FC236}">
                <a16:creationId xmlns:a16="http://schemas.microsoft.com/office/drawing/2014/main" id="{2E96AA19-84B7-430D-8805-1FC9E3124763}"/>
              </a:ext>
            </a:extLst>
          </p:cNvPr>
          <p:cNvSpPr/>
          <p:nvPr userDrawn="1"/>
        </p:nvSpPr>
        <p:spPr>
          <a:xfrm>
            <a:off x="7390509" y="0"/>
            <a:ext cx="4801492" cy="4017462"/>
          </a:xfrm>
          <a:custGeom>
            <a:avLst/>
            <a:gdLst>
              <a:gd name="connsiteX0" fmla="*/ 2063453 w 4801492"/>
              <a:gd name="connsiteY0" fmla="*/ 0 h 4017462"/>
              <a:gd name="connsiteX1" fmla="*/ 4801492 w 4801492"/>
              <a:gd name="connsiteY1" fmla="*/ 0 h 4017462"/>
              <a:gd name="connsiteX2" fmla="*/ 4801492 w 4801492"/>
              <a:gd name="connsiteY2" fmla="*/ 3620618 h 4017462"/>
              <a:gd name="connsiteX3" fmla="*/ 4540736 w 4801492"/>
              <a:gd name="connsiteY3" fmla="*/ 3716067 h 4017462"/>
              <a:gd name="connsiteX4" fmla="*/ 3663094 w 4801492"/>
              <a:gd name="connsiteY4" fmla="*/ 3936581 h 4017462"/>
              <a:gd name="connsiteX5" fmla="*/ 88907 w 4801492"/>
              <a:gd name="connsiteY5" fmla="*/ 3068732 h 4017462"/>
              <a:gd name="connsiteX6" fmla="*/ 1919217 w 4801492"/>
              <a:gd name="connsiteY6" fmla="*/ 89093 h 40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1492" h="4017462">
                <a:moveTo>
                  <a:pt x="2063453" y="0"/>
                </a:moveTo>
                <a:lnTo>
                  <a:pt x="4801492" y="0"/>
                </a:lnTo>
                <a:lnTo>
                  <a:pt x="4801492" y="3620618"/>
                </a:lnTo>
                <a:lnTo>
                  <a:pt x="4540736" y="3716067"/>
                </a:lnTo>
                <a:cubicBezTo>
                  <a:pt x="4233752" y="3819100"/>
                  <a:pt x="3933647" y="3892546"/>
                  <a:pt x="3663094" y="3936581"/>
                </a:cubicBezTo>
                <a:cubicBezTo>
                  <a:pt x="2220509" y="4171435"/>
                  <a:pt x="473668" y="3898601"/>
                  <a:pt x="88907" y="3068732"/>
                </a:cubicBezTo>
                <a:cubicBezTo>
                  <a:pt x="-310361" y="2209732"/>
                  <a:pt x="694404" y="899190"/>
                  <a:pt x="1919217" y="89093"/>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 name="Freeform: Shape 20">
            <a:extLst>
              <a:ext uri="{FF2B5EF4-FFF2-40B4-BE49-F238E27FC236}">
                <a16:creationId xmlns:a16="http://schemas.microsoft.com/office/drawing/2014/main" id="{55505493-CC1B-41AE-918B-437E8B2856BA}"/>
              </a:ext>
            </a:extLst>
          </p:cNvPr>
          <p:cNvSpPr/>
          <p:nvPr userDrawn="1"/>
        </p:nvSpPr>
        <p:spPr>
          <a:xfrm>
            <a:off x="6831384" y="0"/>
            <a:ext cx="5360617" cy="3642236"/>
          </a:xfrm>
          <a:custGeom>
            <a:avLst/>
            <a:gdLst>
              <a:gd name="connsiteX0" fmla="*/ 320472 w 5360617"/>
              <a:gd name="connsiteY0" fmla="*/ 0 h 3642236"/>
              <a:gd name="connsiteX1" fmla="*/ 5360617 w 5360617"/>
              <a:gd name="connsiteY1" fmla="*/ 0 h 3642236"/>
              <a:gd name="connsiteX2" fmla="*/ 5360617 w 5360617"/>
              <a:gd name="connsiteY2" fmla="*/ 3227025 h 3642236"/>
              <a:gd name="connsiteX3" fmla="*/ 5351732 w 5360617"/>
              <a:gd name="connsiteY3" fmla="*/ 3232995 h 3642236"/>
              <a:gd name="connsiteX4" fmla="*/ 4028504 w 5360617"/>
              <a:gd name="connsiteY4" fmla="*/ 3642236 h 3642236"/>
              <a:gd name="connsiteX5" fmla="*/ 0 w 5360617"/>
              <a:gd name="connsiteY5" fmla="*/ 624863 h 3642236"/>
              <a:gd name="connsiteX6" fmla="*/ 286013 w 5360617"/>
              <a:gd name="connsiteY6" fmla="*/ 23255 h 364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617" h="3642236">
                <a:moveTo>
                  <a:pt x="320472" y="0"/>
                </a:moveTo>
                <a:lnTo>
                  <a:pt x="5360617" y="0"/>
                </a:lnTo>
                <a:lnTo>
                  <a:pt x="5360617" y="3227025"/>
                </a:lnTo>
                <a:lnTo>
                  <a:pt x="5351732" y="3232995"/>
                </a:lnTo>
                <a:cubicBezTo>
                  <a:pt x="4933670" y="3488463"/>
                  <a:pt x="4475851" y="3642236"/>
                  <a:pt x="4028504" y="3642236"/>
                </a:cubicBezTo>
                <a:cubicBezTo>
                  <a:pt x="2596996" y="3642236"/>
                  <a:pt x="0" y="2067594"/>
                  <a:pt x="0" y="624863"/>
                </a:cubicBezTo>
                <a:cubicBezTo>
                  <a:pt x="0" y="354352"/>
                  <a:pt x="105767" y="161846"/>
                  <a:pt x="286013" y="23255"/>
                </a:cubicBezTo>
                <a:close/>
              </a:path>
            </a:pathLst>
          </a:custGeom>
          <a:solidFill>
            <a:schemeClr val="accent3">
              <a:alpha val="80000"/>
            </a:scheme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7" name="Freeform: Shape 26">
            <a:extLst>
              <a:ext uri="{FF2B5EF4-FFF2-40B4-BE49-F238E27FC236}">
                <a16:creationId xmlns:a16="http://schemas.microsoft.com/office/drawing/2014/main" id="{6181426F-5F00-40E9-AA9A-0496C69403A1}"/>
              </a:ext>
            </a:extLst>
          </p:cNvPr>
          <p:cNvSpPr/>
          <p:nvPr userDrawn="1"/>
        </p:nvSpPr>
        <p:spPr>
          <a:xfrm>
            <a:off x="11397987" y="3867634"/>
            <a:ext cx="794014" cy="1182847"/>
          </a:xfrm>
          <a:custGeom>
            <a:avLst/>
            <a:gdLst>
              <a:gd name="connsiteX0" fmla="*/ 794014 w 794014"/>
              <a:gd name="connsiteY0" fmla="*/ 0 h 1182847"/>
              <a:gd name="connsiteX1" fmla="*/ 794014 w 794014"/>
              <a:gd name="connsiteY1" fmla="*/ 1127001 h 1182847"/>
              <a:gd name="connsiteX2" fmla="*/ 772413 w 794014"/>
              <a:gd name="connsiteY2" fmla="*/ 1134386 h 1182847"/>
              <a:gd name="connsiteX3" fmla="*/ 89247 w 794014"/>
              <a:gd name="connsiteY3" fmla="*/ 1098613 h 1182847"/>
              <a:gd name="connsiteX4" fmla="*/ 265906 w 794014"/>
              <a:gd name="connsiteY4" fmla="*/ 295654 h 1182847"/>
              <a:gd name="connsiteX5" fmla="*/ 696781 w 794014"/>
              <a:gd name="connsiteY5" fmla="*/ 18560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14" h="1182847">
                <a:moveTo>
                  <a:pt x="794014" y="0"/>
                </a:moveTo>
                <a:lnTo>
                  <a:pt x="794014" y="1127001"/>
                </a:lnTo>
                <a:lnTo>
                  <a:pt x="772413" y="1134386"/>
                </a:lnTo>
                <a:cubicBezTo>
                  <a:pt x="496558" y="1208896"/>
                  <a:pt x="195467" y="1197878"/>
                  <a:pt x="89247" y="1098613"/>
                </a:cubicBezTo>
                <a:cubicBezTo>
                  <a:pt x="-80777" y="939851"/>
                  <a:pt x="-224" y="579696"/>
                  <a:pt x="265906" y="295654"/>
                </a:cubicBezTo>
                <a:cubicBezTo>
                  <a:pt x="399007" y="154723"/>
                  <a:pt x="553905" y="59098"/>
                  <a:pt x="696781" y="18560"/>
                </a:cubicBezTo>
                <a:close/>
              </a:path>
            </a:pathLst>
          </a:custGeom>
          <a:solidFill>
            <a:schemeClr val="bg2">
              <a:alpha val="60000"/>
            </a:schemeClr>
          </a:solidFill>
          <a:ln w="12700">
            <a:miter lim="400000"/>
          </a:ln>
        </p:spPr>
        <p:txBody>
          <a:bodyPr wrap="square" lIns="38100" tIns="38100" rIns="38100" bIns="38100" anchor="ctr">
            <a:noAutofit/>
          </a:bodyPr>
          <a:lstStyle/>
          <a:p>
            <a:pPr marR="0" lvl="0" indent="0" algn="ctr" defTabSz="457200" fontAlgn="auto" hangingPunct="0">
              <a:lnSpc>
                <a:spcPct val="100000"/>
              </a:lnSpc>
              <a:spcBef>
                <a:spcPts val="0"/>
              </a:spcBef>
              <a:spcAft>
                <a:spcPts val="0"/>
              </a:spcAft>
              <a:buClrTx/>
              <a:buSzTx/>
              <a:buFontTx/>
              <a:buNone/>
              <a:tabLst/>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02F9D22C-FFCD-4847-91CD-37F4DCBD6075}"/>
              </a:ext>
            </a:extLst>
          </p:cNvPr>
          <p:cNvSpPr/>
          <p:nvPr userDrawn="1"/>
        </p:nvSpPr>
        <p:spPr>
          <a:xfrm>
            <a:off x="6384032" y="164824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bg2">
              <a:alpha val="70000"/>
            </a:schemeClr>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7CFEC0CE-FB43-4333-9853-7B5924F208AC}"/>
              </a:ext>
            </a:extLst>
          </p:cNvPr>
          <p:cNvSpPr/>
          <p:nvPr userDrawn="1"/>
        </p:nvSpPr>
        <p:spPr>
          <a:xfrm>
            <a:off x="10139329" y="4982756"/>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3815564294"/>
      </p:ext>
    </p:extLst>
  </p:cSld>
  <p:clrMapOvr>
    <a:masterClrMapping/>
  </p:clrMapOvr>
  <p:transition spd="slow" advClick="0" advTm="600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w Photo (Dar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99D1-0EB2-4F85-B3D4-6C023514AE78}"/>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B55DBC6-1891-4D4E-9B5A-BDCEB78A6708}"/>
              </a:ext>
            </a:extLst>
          </p:cNvPr>
          <p:cNvSpPr>
            <a:spLocks noGrp="1"/>
          </p:cNvSpPr>
          <p:nvPr>
            <p:ph type="body" idx="1"/>
          </p:nvPr>
        </p:nvSpPr>
        <p:spPr>
          <a:xfrm>
            <a:off x="831850" y="4589463"/>
            <a:ext cx="10515600" cy="1500187"/>
          </a:xfrm>
        </p:spPr>
        <p:txBody>
          <a:bodyPr/>
          <a:lstStyle>
            <a:lvl1pPr marL="0" indent="0">
              <a:buNone/>
              <a:defRPr sz="2400">
                <a:solidFill>
                  <a:schemeClr val="tx2">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AFBD2E-EA4D-44AC-A4BD-0C5AA171131C}"/>
              </a:ext>
            </a:extLst>
          </p:cNvPr>
          <p:cNvSpPr>
            <a:spLocks noGrp="1"/>
          </p:cNvSpPr>
          <p:nvPr>
            <p:ph type="dt" sz="half" idx="10"/>
          </p:nvPr>
        </p:nvSpPr>
        <p:spPr/>
        <p:txBody>
          <a:bodyPr/>
          <a:lstStyle/>
          <a:p>
            <a:fld id="{82681DF3-6844-4EB4-834D-F52B202E2E68}" type="datetime1">
              <a:rPr lang="zh-TW" altLang="en-US" smtClean="0"/>
              <a:t>2025/3/15</a:t>
            </a:fld>
            <a:endParaRPr lang="en-US"/>
          </a:p>
        </p:txBody>
      </p:sp>
      <p:sp>
        <p:nvSpPr>
          <p:cNvPr id="5" name="Footer Placeholder 4">
            <a:extLst>
              <a:ext uri="{FF2B5EF4-FFF2-40B4-BE49-F238E27FC236}">
                <a16:creationId xmlns:a16="http://schemas.microsoft.com/office/drawing/2014/main" id="{0D823A92-51DF-4C54-8C80-1CB70C893E2A}"/>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51992B16-E765-430F-BC89-DE8C329489FD}"/>
              </a:ext>
            </a:extLst>
          </p:cNvPr>
          <p:cNvSpPr>
            <a:spLocks noGrp="1"/>
          </p:cNvSpPr>
          <p:nvPr>
            <p:ph type="sldNum" sz="quarter" idx="12"/>
          </p:nvPr>
        </p:nvSpPr>
        <p:spPr/>
        <p:txBody>
          <a:bodyPr/>
          <a:lstStyle/>
          <a:p>
            <a:fld id="{D325CB3F-26C9-44D7-A7CB-40F86C5CE4B1}" type="slidenum">
              <a:rPr lang="en-US" smtClean="0"/>
              <a:t>‹#›</a:t>
            </a:fld>
            <a:endParaRPr lang="en-US"/>
          </a:p>
        </p:txBody>
      </p:sp>
      <p:sp>
        <p:nvSpPr>
          <p:cNvPr id="25" name="Freeform: Shape 24">
            <a:extLst>
              <a:ext uri="{FF2B5EF4-FFF2-40B4-BE49-F238E27FC236}">
                <a16:creationId xmlns:a16="http://schemas.microsoft.com/office/drawing/2014/main" id="{F6E6B168-566B-473C-AA14-D312485321F1}"/>
              </a:ext>
            </a:extLst>
          </p:cNvPr>
          <p:cNvSpPr/>
          <p:nvPr userDrawn="1"/>
        </p:nvSpPr>
        <p:spPr>
          <a:xfrm>
            <a:off x="8329881" y="1"/>
            <a:ext cx="3862120" cy="4184987"/>
          </a:xfrm>
          <a:custGeom>
            <a:avLst/>
            <a:gdLst>
              <a:gd name="connsiteX0" fmla="*/ 72632 w 3862120"/>
              <a:gd name="connsiteY0" fmla="*/ 0 h 4184987"/>
              <a:gd name="connsiteX1" fmla="*/ 3862120 w 3862120"/>
              <a:gd name="connsiteY1" fmla="*/ 0 h 4184987"/>
              <a:gd name="connsiteX2" fmla="*/ 3862120 w 3862120"/>
              <a:gd name="connsiteY2" fmla="*/ 4018645 h 4184987"/>
              <a:gd name="connsiteX3" fmla="*/ 3849798 w 3862120"/>
              <a:gd name="connsiteY3" fmla="*/ 4027418 h 4184987"/>
              <a:gd name="connsiteX4" fmla="*/ 3409263 w 3862120"/>
              <a:gd name="connsiteY4" fmla="*/ 4179440 h 4184987"/>
              <a:gd name="connsiteX5" fmla="*/ 11722 w 3862120"/>
              <a:gd name="connsiteY5" fmla="*/ 786066 h 4184987"/>
              <a:gd name="connsiteX6" fmla="*/ 49002 w 3862120"/>
              <a:gd name="connsiteY6" fmla="*/ 88876 h 418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2120" h="4184987">
                <a:moveTo>
                  <a:pt x="72632" y="0"/>
                </a:moveTo>
                <a:lnTo>
                  <a:pt x="3862120" y="0"/>
                </a:lnTo>
                <a:lnTo>
                  <a:pt x="3862120" y="4018645"/>
                </a:lnTo>
                <a:lnTo>
                  <a:pt x="3849798" y="4027418"/>
                </a:lnTo>
                <a:cubicBezTo>
                  <a:pt x="3719683" y="4109955"/>
                  <a:pt x="3573386" y="4162923"/>
                  <a:pt x="3409263" y="4179440"/>
                </a:cubicBezTo>
                <a:cubicBezTo>
                  <a:pt x="2096287" y="4311293"/>
                  <a:pt x="139121" y="2061203"/>
                  <a:pt x="11722" y="786066"/>
                </a:cubicBezTo>
                <a:cubicBezTo>
                  <a:pt x="-12601" y="547032"/>
                  <a:pt x="1454" y="312714"/>
                  <a:pt x="49002" y="88876"/>
                </a:cubicBezTo>
                <a:close/>
              </a:path>
            </a:pathLst>
          </a:custGeom>
          <a:solidFill>
            <a:schemeClr val="accent6"/>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 name="Freeform: Shape 22">
            <a:extLst>
              <a:ext uri="{FF2B5EF4-FFF2-40B4-BE49-F238E27FC236}">
                <a16:creationId xmlns:a16="http://schemas.microsoft.com/office/drawing/2014/main" id="{2E96AA19-84B7-430D-8805-1FC9E3124763}"/>
              </a:ext>
            </a:extLst>
          </p:cNvPr>
          <p:cNvSpPr/>
          <p:nvPr userDrawn="1"/>
        </p:nvSpPr>
        <p:spPr>
          <a:xfrm>
            <a:off x="7390509" y="0"/>
            <a:ext cx="4801492" cy="4017462"/>
          </a:xfrm>
          <a:custGeom>
            <a:avLst/>
            <a:gdLst>
              <a:gd name="connsiteX0" fmla="*/ 2063453 w 4801492"/>
              <a:gd name="connsiteY0" fmla="*/ 0 h 4017462"/>
              <a:gd name="connsiteX1" fmla="*/ 4801492 w 4801492"/>
              <a:gd name="connsiteY1" fmla="*/ 0 h 4017462"/>
              <a:gd name="connsiteX2" fmla="*/ 4801492 w 4801492"/>
              <a:gd name="connsiteY2" fmla="*/ 3620618 h 4017462"/>
              <a:gd name="connsiteX3" fmla="*/ 4540736 w 4801492"/>
              <a:gd name="connsiteY3" fmla="*/ 3716067 h 4017462"/>
              <a:gd name="connsiteX4" fmla="*/ 3663094 w 4801492"/>
              <a:gd name="connsiteY4" fmla="*/ 3936581 h 4017462"/>
              <a:gd name="connsiteX5" fmla="*/ 88907 w 4801492"/>
              <a:gd name="connsiteY5" fmla="*/ 3068732 h 4017462"/>
              <a:gd name="connsiteX6" fmla="*/ 1919217 w 4801492"/>
              <a:gd name="connsiteY6" fmla="*/ 89093 h 401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1492" h="4017462">
                <a:moveTo>
                  <a:pt x="2063453" y="0"/>
                </a:moveTo>
                <a:lnTo>
                  <a:pt x="4801492" y="0"/>
                </a:lnTo>
                <a:lnTo>
                  <a:pt x="4801492" y="3620618"/>
                </a:lnTo>
                <a:lnTo>
                  <a:pt x="4540736" y="3716067"/>
                </a:lnTo>
                <a:cubicBezTo>
                  <a:pt x="4233752" y="3819100"/>
                  <a:pt x="3933647" y="3892546"/>
                  <a:pt x="3663094" y="3936581"/>
                </a:cubicBezTo>
                <a:cubicBezTo>
                  <a:pt x="2220509" y="4171435"/>
                  <a:pt x="473668" y="3898601"/>
                  <a:pt x="88907" y="3068732"/>
                </a:cubicBezTo>
                <a:cubicBezTo>
                  <a:pt x="-310361" y="2209732"/>
                  <a:pt x="694404" y="899190"/>
                  <a:pt x="1919217" y="89093"/>
                </a:cubicBezTo>
                <a:close/>
              </a:path>
            </a:pathLst>
          </a:custGeom>
          <a:solidFill>
            <a:srgbClr val="8DB1C4">
              <a:alpha val="80000"/>
            </a:srgbClr>
          </a:solidFill>
          <a:ln w="12700">
            <a:miter lim="400000"/>
          </a:ln>
        </p:spPr>
        <p:txBody>
          <a:bodyPr wrap="square" lIns="38100" tIns="38100" rIns="38100" bIns="38100" anchor="ctr">
            <a:noAutofit/>
          </a:bodyP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7" name="Freeform: Shape 26">
            <a:extLst>
              <a:ext uri="{FF2B5EF4-FFF2-40B4-BE49-F238E27FC236}">
                <a16:creationId xmlns:a16="http://schemas.microsoft.com/office/drawing/2014/main" id="{6181426F-5F00-40E9-AA9A-0496C69403A1}"/>
              </a:ext>
            </a:extLst>
          </p:cNvPr>
          <p:cNvSpPr/>
          <p:nvPr userDrawn="1"/>
        </p:nvSpPr>
        <p:spPr>
          <a:xfrm>
            <a:off x="11397987" y="3867634"/>
            <a:ext cx="794014" cy="1182847"/>
          </a:xfrm>
          <a:custGeom>
            <a:avLst/>
            <a:gdLst>
              <a:gd name="connsiteX0" fmla="*/ 794014 w 794014"/>
              <a:gd name="connsiteY0" fmla="*/ 0 h 1182847"/>
              <a:gd name="connsiteX1" fmla="*/ 794014 w 794014"/>
              <a:gd name="connsiteY1" fmla="*/ 1127001 h 1182847"/>
              <a:gd name="connsiteX2" fmla="*/ 772413 w 794014"/>
              <a:gd name="connsiteY2" fmla="*/ 1134386 h 1182847"/>
              <a:gd name="connsiteX3" fmla="*/ 89247 w 794014"/>
              <a:gd name="connsiteY3" fmla="*/ 1098613 h 1182847"/>
              <a:gd name="connsiteX4" fmla="*/ 265906 w 794014"/>
              <a:gd name="connsiteY4" fmla="*/ 295654 h 1182847"/>
              <a:gd name="connsiteX5" fmla="*/ 696781 w 794014"/>
              <a:gd name="connsiteY5" fmla="*/ 18560 h 118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014" h="1182847">
                <a:moveTo>
                  <a:pt x="794014" y="0"/>
                </a:moveTo>
                <a:lnTo>
                  <a:pt x="794014" y="1127001"/>
                </a:lnTo>
                <a:lnTo>
                  <a:pt x="772413" y="1134386"/>
                </a:lnTo>
                <a:cubicBezTo>
                  <a:pt x="496558" y="1208896"/>
                  <a:pt x="195467" y="1197878"/>
                  <a:pt x="89247" y="1098613"/>
                </a:cubicBezTo>
                <a:cubicBezTo>
                  <a:pt x="-80777" y="939851"/>
                  <a:pt x="-224" y="579696"/>
                  <a:pt x="265906" y="295654"/>
                </a:cubicBezTo>
                <a:cubicBezTo>
                  <a:pt x="399007" y="154723"/>
                  <a:pt x="553905" y="59098"/>
                  <a:pt x="696781" y="18560"/>
                </a:cubicBezTo>
                <a:close/>
              </a:path>
            </a:pathLst>
          </a:custGeom>
          <a:solidFill>
            <a:schemeClr val="bg2">
              <a:alpha val="60000"/>
            </a:schemeClr>
          </a:solidFill>
          <a:ln w="12700">
            <a:miter lim="400000"/>
          </a:ln>
        </p:spPr>
        <p:txBody>
          <a:bodyPr wrap="square" lIns="38100" tIns="38100" rIns="38100" bIns="38100" anchor="ctr">
            <a:noAutofit/>
          </a:bodyPr>
          <a:lstStyle/>
          <a:p>
            <a:pPr marR="0" lvl="0" indent="0" algn="ctr" defTabSz="457200" fontAlgn="auto" hangingPunct="0">
              <a:lnSpc>
                <a:spcPct val="100000"/>
              </a:lnSpc>
              <a:spcBef>
                <a:spcPts val="0"/>
              </a:spcBef>
              <a:spcAft>
                <a:spcPts val="0"/>
              </a:spcAft>
              <a:buClrTx/>
              <a:buSzTx/>
              <a:buFontTx/>
              <a:buNone/>
              <a:tabLst/>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1" name="Figure">
            <a:extLst>
              <a:ext uri="{FF2B5EF4-FFF2-40B4-BE49-F238E27FC236}">
                <a16:creationId xmlns:a16="http://schemas.microsoft.com/office/drawing/2014/main" id="{02F9D22C-FFCD-4847-91CD-37F4DCBD6075}"/>
              </a:ext>
            </a:extLst>
          </p:cNvPr>
          <p:cNvSpPr/>
          <p:nvPr userDrawn="1"/>
        </p:nvSpPr>
        <p:spPr>
          <a:xfrm>
            <a:off x="6384032" y="1648242"/>
            <a:ext cx="875650" cy="892153"/>
          </a:xfrm>
          <a:custGeom>
            <a:avLst/>
            <a:gdLst/>
            <a:ahLst/>
            <a:cxnLst>
              <a:cxn ang="0">
                <a:pos x="wd2" y="hd2"/>
              </a:cxn>
              <a:cxn ang="5400000">
                <a:pos x="wd2" y="hd2"/>
              </a:cxn>
              <a:cxn ang="10800000">
                <a:pos x="wd2" y="hd2"/>
              </a:cxn>
              <a:cxn ang="16200000">
                <a:pos x="wd2" y="hd2"/>
              </a:cxn>
            </a:cxnLst>
            <a:rect l="0" t="0" r="r" b="b"/>
            <a:pathLst>
              <a:path w="19088" h="18770" extrusionOk="0">
                <a:moveTo>
                  <a:pt x="18567" y="15982"/>
                </a:moveTo>
                <a:cubicBezTo>
                  <a:pt x="20371" y="12782"/>
                  <a:pt x="17299" y="3276"/>
                  <a:pt x="12326" y="688"/>
                </a:cubicBezTo>
                <a:cubicBezTo>
                  <a:pt x="7352" y="-1900"/>
                  <a:pt x="2379" y="3418"/>
                  <a:pt x="575" y="6665"/>
                </a:cubicBezTo>
                <a:cubicBezTo>
                  <a:pt x="-1229" y="9865"/>
                  <a:pt x="1355" y="14571"/>
                  <a:pt x="6329" y="17159"/>
                </a:cubicBezTo>
                <a:cubicBezTo>
                  <a:pt x="11253" y="19700"/>
                  <a:pt x="16763" y="19182"/>
                  <a:pt x="18567" y="15982"/>
                </a:cubicBezTo>
                <a:close/>
              </a:path>
            </a:pathLst>
          </a:custGeom>
          <a:solidFill>
            <a:schemeClr val="bg2">
              <a:alpha val="70000"/>
            </a:schemeClr>
          </a:solidFill>
          <a:ln w="12700">
            <a:miter lim="400000"/>
          </a:ln>
        </p:spPr>
        <p:txBody>
          <a:bodyPr lIns="38100" tIns="38100" rIns="38100" bIns="38100" anchor="ctr"/>
          <a:lstStyle/>
          <a:p>
            <a:pPr marR="0" lvl="0" indent="0" algn="ctr" defTabSz="457200" fontAlgn="auto" hangingPunct="0">
              <a:lnSpc>
                <a:spcPct val="100000"/>
              </a:lnSpc>
              <a:spcBef>
                <a:spcPts val="0"/>
              </a:spcBef>
              <a:spcAft>
                <a:spcPts val="0"/>
              </a:spcAft>
              <a:buClrTx/>
              <a:buSzTx/>
              <a:buFontTx/>
              <a:buNone/>
              <a:tabLst/>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2" name="Figure">
            <a:extLst>
              <a:ext uri="{FF2B5EF4-FFF2-40B4-BE49-F238E27FC236}">
                <a16:creationId xmlns:a16="http://schemas.microsoft.com/office/drawing/2014/main" id="{7CFEC0CE-FB43-4333-9853-7B5924F208AC}"/>
              </a:ext>
            </a:extLst>
          </p:cNvPr>
          <p:cNvSpPr/>
          <p:nvPr userDrawn="1"/>
        </p:nvSpPr>
        <p:spPr>
          <a:xfrm>
            <a:off x="10139329" y="4982756"/>
            <a:ext cx="604493" cy="575736"/>
          </a:xfrm>
          <a:custGeom>
            <a:avLst/>
            <a:gdLst/>
            <a:ahLst/>
            <a:cxnLst>
              <a:cxn ang="0">
                <a:pos x="wd2" y="hd2"/>
              </a:cxn>
              <a:cxn ang="5400000">
                <a:pos x="wd2" y="hd2"/>
              </a:cxn>
              <a:cxn ang="10800000">
                <a:pos x="wd2" y="hd2"/>
              </a:cxn>
              <a:cxn ang="16200000">
                <a:pos x="wd2" y="hd2"/>
              </a:cxn>
            </a:cxnLst>
            <a:rect l="0" t="0" r="r" b="b"/>
            <a:pathLst>
              <a:path w="19202" h="18783" extrusionOk="0">
                <a:moveTo>
                  <a:pt x="402" y="2508"/>
                </a:moveTo>
                <a:cubicBezTo>
                  <a:pt x="-1232" y="5646"/>
                  <a:pt x="2321" y="15132"/>
                  <a:pt x="7365" y="17978"/>
                </a:cubicBezTo>
                <a:cubicBezTo>
                  <a:pt x="12410" y="20751"/>
                  <a:pt x="17100" y="15716"/>
                  <a:pt x="18734" y="12651"/>
                </a:cubicBezTo>
                <a:cubicBezTo>
                  <a:pt x="20368" y="9513"/>
                  <a:pt x="17597" y="4770"/>
                  <a:pt x="12481" y="1997"/>
                </a:cubicBezTo>
                <a:cubicBezTo>
                  <a:pt x="7436" y="-849"/>
                  <a:pt x="2036" y="-630"/>
                  <a:pt x="402" y="2508"/>
                </a:cubicBezTo>
                <a:close/>
              </a:path>
            </a:pathLst>
          </a:custGeom>
          <a:solidFill>
            <a:schemeClr val="accent2"/>
          </a:solidFill>
          <a:ln w="12700">
            <a:miter lim="400000"/>
          </a:ln>
        </p:spPr>
        <p:txBody>
          <a:bodyPr lIns="38100" tIns="38100" rIns="38100" bIns="38100" anchor="ctr"/>
          <a:lstStyle/>
          <a:p>
            <a:pPr marL="0" marR="0" lvl="0" indent="0" algn="ctr" defTabSz="45720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3" name="Picture Placeholder 29">
            <a:extLst>
              <a:ext uri="{FF2B5EF4-FFF2-40B4-BE49-F238E27FC236}">
                <a16:creationId xmlns:a16="http://schemas.microsoft.com/office/drawing/2014/main" id="{7B140BD1-698E-4732-9187-BE372F8EAB17}"/>
              </a:ext>
            </a:extLst>
          </p:cNvPr>
          <p:cNvSpPr>
            <a:spLocks noGrp="1"/>
          </p:cNvSpPr>
          <p:nvPr>
            <p:ph type="pic" sz="quarter" idx="13"/>
          </p:nvPr>
        </p:nvSpPr>
        <p:spPr>
          <a:xfrm>
            <a:off x="6831385" y="0"/>
            <a:ext cx="5360617" cy="3642236"/>
          </a:xfrm>
          <a:custGeom>
            <a:avLst/>
            <a:gdLst>
              <a:gd name="connsiteX0" fmla="*/ 320472 w 5360617"/>
              <a:gd name="connsiteY0" fmla="*/ 0 h 3642236"/>
              <a:gd name="connsiteX1" fmla="*/ 5360617 w 5360617"/>
              <a:gd name="connsiteY1" fmla="*/ 0 h 3642236"/>
              <a:gd name="connsiteX2" fmla="*/ 5360617 w 5360617"/>
              <a:gd name="connsiteY2" fmla="*/ 3227025 h 3642236"/>
              <a:gd name="connsiteX3" fmla="*/ 5351732 w 5360617"/>
              <a:gd name="connsiteY3" fmla="*/ 3232995 h 3642236"/>
              <a:gd name="connsiteX4" fmla="*/ 4028504 w 5360617"/>
              <a:gd name="connsiteY4" fmla="*/ 3642236 h 3642236"/>
              <a:gd name="connsiteX5" fmla="*/ 0 w 5360617"/>
              <a:gd name="connsiteY5" fmla="*/ 624863 h 3642236"/>
              <a:gd name="connsiteX6" fmla="*/ 286013 w 5360617"/>
              <a:gd name="connsiteY6" fmla="*/ 23255 h 364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617" h="3642236">
                <a:moveTo>
                  <a:pt x="320472" y="0"/>
                </a:moveTo>
                <a:lnTo>
                  <a:pt x="5360617" y="0"/>
                </a:lnTo>
                <a:lnTo>
                  <a:pt x="5360617" y="3227025"/>
                </a:lnTo>
                <a:lnTo>
                  <a:pt x="5351732" y="3232995"/>
                </a:lnTo>
                <a:cubicBezTo>
                  <a:pt x="4933670" y="3488463"/>
                  <a:pt x="4475851" y="3642236"/>
                  <a:pt x="4028504" y="3642236"/>
                </a:cubicBezTo>
                <a:cubicBezTo>
                  <a:pt x="2596996" y="3642236"/>
                  <a:pt x="0" y="2067594"/>
                  <a:pt x="0" y="624863"/>
                </a:cubicBezTo>
                <a:cubicBezTo>
                  <a:pt x="0" y="354352"/>
                  <a:pt x="105767" y="161846"/>
                  <a:pt x="286013" y="23255"/>
                </a:cubicBezTo>
                <a:close/>
              </a:path>
            </a:pathLst>
          </a:custGeom>
        </p:spPr>
        <p:txBody>
          <a:bodyPr wrap="square" tIns="1097280">
            <a:noAutofit/>
          </a:bodyPr>
          <a:lstStyle>
            <a:lvl1pPr algn="ctr">
              <a:defRPr>
                <a:solidFill>
                  <a:schemeClr val="bg1"/>
                </a:solidFill>
              </a:defRPr>
            </a:lvl1pPr>
          </a:lstStyle>
          <a:p>
            <a:endParaRPr lang="en-US"/>
          </a:p>
        </p:txBody>
      </p:sp>
    </p:spTree>
    <p:extLst>
      <p:ext uri="{BB962C8B-B14F-4D97-AF65-F5344CB8AC3E}">
        <p14:creationId xmlns:p14="http://schemas.microsoft.com/office/powerpoint/2010/main" val="1612373589"/>
      </p:ext>
    </p:extLst>
  </p:cSld>
  <p:clrMapOvr>
    <a:masterClrMapping/>
  </p:clrMapOvr>
  <p:transition spd="slow" advClick="0" advTm="600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54997-06A4-499B-8E6A-8EF1A89EB2F0}"/>
              </a:ext>
            </a:extLst>
          </p:cNvPr>
          <p:cNvSpPr>
            <a:spLocks noGrp="1"/>
          </p:cNvSpPr>
          <p:nvPr>
            <p:ph type="title"/>
          </p:nvPr>
        </p:nvSpPr>
        <p:spPr>
          <a:xfrm>
            <a:off x="838200" y="334863"/>
            <a:ext cx="10515600" cy="11322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F3C88D-292F-4F8A-8FA3-E750F0E63269}"/>
              </a:ext>
            </a:extLst>
          </p:cNvPr>
          <p:cNvSpPr>
            <a:spLocks noGrp="1"/>
          </p:cNvSpPr>
          <p:nvPr>
            <p:ph type="body" idx="1"/>
          </p:nvPr>
        </p:nvSpPr>
        <p:spPr>
          <a:xfrm>
            <a:off x="838200" y="1556792"/>
            <a:ext cx="10515600" cy="462017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C7DAC-648B-41B2-BAA1-D87B88405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2">
                    <a:lumMod val="60000"/>
                    <a:lumOff val="40000"/>
                  </a:schemeClr>
                </a:solidFill>
              </a:defRPr>
            </a:lvl1pPr>
          </a:lstStyle>
          <a:p>
            <a:fld id="{02509E54-A757-4194-BC95-25245A5FA145}" type="datetime1">
              <a:rPr lang="zh-TW" altLang="en-US" smtClean="0"/>
              <a:t>2025/3/15</a:t>
            </a:fld>
            <a:endParaRPr lang="en-US"/>
          </a:p>
        </p:txBody>
      </p:sp>
      <p:sp>
        <p:nvSpPr>
          <p:cNvPr id="5" name="Footer Placeholder 4">
            <a:extLst>
              <a:ext uri="{FF2B5EF4-FFF2-40B4-BE49-F238E27FC236}">
                <a16:creationId xmlns:a16="http://schemas.microsoft.com/office/drawing/2014/main" id="{52073268-5839-4ECF-A52B-BE90FB6F5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2">
                    <a:lumMod val="60000"/>
                    <a:lumOff val="40000"/>
                  </a:schemeClr>
                </a:solidFill>
              </a:defRPr>
            </a:lvl1pPr>
          </a:lstStyle>
          <a:p>
            <a:r>
              <a:rPr lang="en-US"/>
              <a:t>Your Footer Here</a:t>
            </a:r>
          </a:p>
        </p:txBody>
      </p:sp>
      <p:sp>
        <p:nvSpPr>
          <p:cNvPr id="6" name="Slide Number Placeholder 5">
            <a:extLst>
              <a:ext uri="{FF2B5EF4-FFF2-40B4-BE49-F238E27FC236}">
                <a16:creationId xmlns:a16="http://schemas.microsoft.com/office/drawing/2014/main" id="{7F5A0931-55D2-4DD7-B350-755D5AC96D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2">
                    <a:lumMod val="60000"/>
                    <a:lumOff val="40000"/>
                  </a:schemeClr>
                </a:solidFill>
              </a:defRPr>
            </a:lvl1pPr>
          </a:lstStyle>
          <a:p>
            <a:fld id="{D325CB3F-26C9-44D7-A7CB-40F86C5CE4B1}" type="slidenum">
              <a:rPr lang="en-US" smtClean="0"/>
              <a:pPr/>
              <a:t>‹#›</a:t>
            </a:fld>
            <a:endParaRPr lang="en-US"/>
          </a:p>
        </p:txBody>
      </p:sp>
    </p:spTree>
    <p:extLst>
      <p:ext uri="{BB962C8B-B14F-4D97-AF65-F5344CB8AC3E}">
        <p14:creationId xmlns:p14="http://schemas.microsoft.com/office/powerpoint/2010/main" val="217227444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14" r:id="rId3"/>
    <p:sldLayoutId id="2147483927" r:id="rId4"/>
    <p:sldLayoutId id="2147483936" r:id="rId5"/>
    <p:sldLayoutId id="2147483915" r:id="rId6"/>
    <p:sldLayoutId id="2147483929" r:id="rId7"/>
    <p:sldLayoutId id="2147483945" r:id="rId8"/>
    <p:sldLayoutId id="2147483946" r:id="rId9"/>
    <p:sldLayoutId id="2147483937" r:id="rId10"/>
    <p:sldLayoutId id="2147483942" r:id="rId11"/>
    <p:sldLayoutId id="2147483943" r:id="rId12"/>
    <p:sldLayoutId id="2147483938" r:id="rId13"/>
    <p:sldLayoutId id="2147483939" r:id="rId14"/>
    <p:sldLayoutId id="2147483918" r:id="rId15"/>
    <p:sldLayoutId id="2147483944" r:id="rId16"/>
    <p:sldLayoutId id="2147483916" r:id="rId17"/>
    <p:sldLayoutId id="2147483917" r:id="rId18"/>
    <p:sldLayoutId id="2147483920" r:id="rId19"/>
    <p:sldLayoutId id="2147483921" r:id="rId20"/>
    <p:sldLayoutId id="2147483922" r:id="rId21"/>
    <p:sldLayoutId id="2147483923" r:id="rId22"/>
    <p:sldLayoutId id="2147483948" r:id="rId23"/>
  </p:sldLayoutIdLst>
  <p:transition spd="slow" advClick="0" advTm="6000">
    <p:push dir="r"/>
  </p:transition>
  <p:hf sldNum="0" hdr="0" ftr="0"/>
  <p:txStyles>
    <p:title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p:transition spd="slow" advClick="0" advTm="6000">
    <p:push dir="r"/>
  </p:transition>
  <p:hf sldNum="0" hdr="0" ftr="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transition spd="slow" advClick="0" advTm="6000">
    <p:push dir="r"/>
  </p:transition>
  <p:hf sldNum="0" hdr="0" ft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3.jpg"/><Relationship Id="rId4" Type="http://schemas.openxmlformats.org/officeDocument/2006/relationships/image" Target="../media/image1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jpg"/><Relationship Id="rId5" Type="http://schemas.openxmlformats.org/officeDocument/2006/relationships/image" Target="../media/image23.jpeg"/><Relationship Id="rId10" Type="http://schemas.openxmlformats.org/officeDocument/2006/relationships/image" Target="../media/image28.JPG"/><Relationship Id="rId4" Type="http://schemas.openxmlformats.org/officeDocument/2006/relationships/image" Target="../media/image22.jpeg"/><Relationship Id="rId9"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7D1C693-8DBD-B508-7493-A3DBC81CB282}"/>
              </a:ext>
            </a:extLst>
          </p:cNvPr>
          <p:cNvSpPr txBox="1">
            <a:spLocks/>
          </p:cNvSpPr>
          <p:nvPr/>
        </p:nvSpPr>
        <p:spPr>
          <a:xfrm>
            <a:off x="-344610" y="1053066"/>
            <a:ext cx="10812626" cy="1951755"/>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4800" kern="1200">
                <a:solidFill>
                  <a:schemeClr val="bg1"/>
                </a:solidFill>
                <a:effectLst>
                  <a:outerShdw blurRad="63500" algn="ctr" rotWithShape="0">
                    <a:prstClr val="black">
                      <a:alpha val="40000"/>
                    </a:prstClr>
                  </a:outerShdw>
                </a:effectLst>
                <a:latin typeface="+mj-lt"/>
                <a:ea typeface="+mj-ea"/>
                <a:cs typeface="+mj-cs"/>
              </a:defRPr>
            </a:lvl1pPr>
          </a:lstStyle>
          <a:p>
            <a:pPr algn="r">
              <a:lnSpc>
                <a:spcPct val="130000"/>
              </a:lnSpc>
            </a:pPr>
            <a:r>
              <a:rPr lang="zh-TW" altLang="en-US" b="1" dirty="0">
                <a:solidFill>
                  <a:srgbClr val="385B64"/>
                </a:solidFill>
                <a:latin typeface="Fahkwang" pitchFamily="2" charset="-34"/>
                <a:ea typeface="標楷體" pitchFamily="65" charset="-120"/>
                <a:cs typeface="Fahkwang" pitchFamily="2" charset="-34"/>
              </a:rPr>
              <a:t>大氣科學系</a:t>
            </a:r>
            <a:endParaRPr lang="en-US" altLang="zh-TW" b="1" dirty="0">
              <a:solidFill>
                <a:srgbClr val="385B64"/>
              </a:solidFill>
              <a:latin typeface="Fahkwang" pitchFamily="2" charset="-34"/>
              <a:ea typeface="標楷體" pitchFamily="65" charset="-120"/>
              <a:cs typeface="Fahkwang" pitchFamily="2" charset="-34"/>
            </a:endParaRPr>
          </a:p>
        </p:txBody>
      </p:sp>
      <p:grpSp>
        <p:nvGrpSpPr>
          <p:cNvPr id="8" name="群組 7">
            <a:extLst>
              <a:ext uri="{FF2B5EF4-FFF2-40B4-BE49-F238E27FC236}">
                <a16:creationId xmlns:a16="http://schemas.microsoft.com/office/drawing/2014/main" id="{7DE0FFA3-E32F-1AD8-E616-64ACA9168654}"/>
              </a:ext>
            </a:extLst>
          </p:cNvPr>
          <p:cNvGrpSpPr/>
          <p:nvPr/>
        </p:nvGrpSpPr>
        <p:grpSpPr>
          <a:xfrm>
            <a:off x="8815882" y="5273237"/>
            <a:ext cx="2380245" cy="853438"/>
            <a:chOff x="88145" y="26193631"/>
            <a:chExt cx="2523982" cy="1006690"/>
          </a:xfrm>
        </p:grpSpPr>
        <p:pic>
          <p:nvPicPr>
            <p:cNvPr id="9" name="Picture 2">
              <a:extLst>
                <a:ext uri="{FF2B5EF4-FFF2-40B4-BE49-F238E27FC236}">
                  <a16:creationId xmlns:a16="http://schemas.microsoft.com/office/drawing/2014/main" id="{ECE0F4EA-E171-D1B8-6322-2BCB91D31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45" y="26193631"/>
              <a:ext cx="1177415" cy="10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接受社會人士暨高中生修讀學分">
              <a:extLst>
                <a:ext uri="{FF2B5EF4-FFF2-40B4-BE49-F238E27FC236}">
                  <a16:creationId xmlns:a16="http://schemas.microsoft.com/office/drawing/2014/main" id="{2BE2A8F0-4D6E-1B07-9F37-B5273910F0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3757"/>
            <a:stretch/>
          </p:blipFill>
          <p:spPr bwMode="auto">
            <a:xfrm>
              <a:off x="1389334" y="26216553"/>
              <a:ext cx="699597" cy="4308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接受社會人士暨高中生修讀學分">
              <a:extLst>
                <a:ext uri="{FF2B5EF4-FFF2-40B4-BE49-F238E27FC236}">
                  <a16:creationId xmlns:a16="http://schemas.microsoft.com/office/drawing/2014/main" id="{2340CBD4-087E-7B42-C665-C96FEF442C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97"/>
            <a:stretch/>
          </p:blipFill>
          <p:spPr bwMode="auto">
            <a:xfrm>
              <a:off x="1113684" y="26558446"/>
              <a:ext cx="1250896" cy="430847"/>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A8D387EA-1EE4-D83A-72F0-BCAE0B9B1692}"/>
                </a:ext>
              </a:extLst>
            </p:cNvPr>
            <p:cNvSpPr txBox="1"/>
            <p:nvPr/>
          </p:nvSpPr>
          <p:spPr>
            <a:xfrm>
              <a:off x="866136" y="26938711"/>
              <a:ext cx="1745991" cy="261610"/>
            </a:xfrm>
            <a:prstGeom prst="rect">
              <a:avLst/>
            </a:prstGeom>
            <a:noFill/>
          </p:spPr>
          <p:txBody>
            <a:bodyPr wrap="none" rtlCol="0">
              <a:spAutoFit/>
            </a:bodyPr>
            <a:lstStyle/>
            <a:p>
              <a:pPr algn="ctr"/>
              <a:r>
                <a:rPr kumimoji="1" lang="en-US" altLang="zh-TW" sz="1100" dirty="0">
                  <a:latin typeface="Times New Roman" panose="02020603050405020304" pitchFamily="18" charset="0"/>
                  <a:cs typeface="Times New Roman" panose="02020603050405020304" pitchFamily="18" charset="0"/>
                </a:rPr>
                <a:t>National Central University</a:t>
              </a:r>
              <a:endParaRPr kumimoji="1" lang="zh-TW" altLang="en-US" sz="1100" dirty="0">
                <a:latin typeface="Times New Roman" panose="02020603050405020304" pitchFamily="18" charset="0"/>
                <a:cs typeface="Times New Roman" panose="02020603050405020304" pitchFamily="18" charset="0"/>
              </a:endParaRPr>
            </a:p>
          </p:txBody>
        </p:sp>
      </p:grpSp>
      <p:pic>
        <p:nvPicPr>
          <p:cNvPr id="13" name="Picture 2" descr="國立中央大學-大氣科學系雷達氣象實驗室- 相關連結||Links">
            <a:extLst>
              <a:ext uri="{FF2B5EF4-FFF2-40B4-BE49-F238E27FC236}">
                <a16:creationId xmlns:a16="http://schemas.microsoft.com/office/drawing/2014/main" id="{A13630F0-AFB1-DE0E-54B7-57A445BF4A0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79" t="3179" r="3179" b="3179"/>
          <a:stretch/>
        </p:blipFill>
        <p:spPr bwMode="auto">
          <a:xfrm>
            <a:off x="7621357" y="5067857"/>
            <a:ext cx="1180142" cy="1180142"/>
          </a:xfrm>
          <a:prstGeom prst="ellipse">
            <a:avLst/>
          </a:prstGeom>
          <a:noFill/>
          <a:extLst>
            <a:ext uri="{909E8E84-426E-40DD-AFC4-6F175D3DCCD1}">
              <a14:hiddenFill xmlns:a14="http://schemas.microsoft.com/office/drawing/2010/main">
                <a:solidFill>
                  <a:srgbClr val="FFFFFF"/>
                </a:solidFill>
              </a14:hiddenFill>
            </a:ext>
          </a:extLst>
        </p:spPr>
      </p:pic>
      <p:sp>
        <p:nvSpPr>
          <p:cNvPr id="18" name="文字方塊 17">
            <a:extLst>
              <a:ext uri="{FF2B5EF4-FFF2-40B4-BE49-F238E27FC236}">
                <a16:creationId xmlns:a16="http://schemas.microsoft.com/office/drawing/2014/main" id="{D8AC47C5-C3BE-B66E-6A90-7E7063571EAE}"/>
              </a:ext>
            </a:extLst>
          </p:cNvPr>
          <p:cNvSpPr txBox="1"/>
          <p:nvPr/>
        </p:nvSpPr>
        <p:spPr>
          <a:xfrm>
            <a:off x="6613544" y="1544505"/>
            <a:ext cx="3543131" cy="535403"/>
          </a:xfrm>
          <a:prstGeom prst="rect">
            <a:avLst/>
          </a:prstGeom>
          <a:noFill/>
        </p:spPr>
        <p:txBody>
          <a:bodyPr wrap="square">
            <a:spAutoFit/>
          </a:bodyPr>
          <a:lstStyle/>
          <a:p>
            <a:pPr algn="r">
              <a:lnSpc>
                <a:spcPct val="130000"/>
              </a:lnSpc>
            </a:pPr>
            <a:r>
              <a:rPr lang="zh-TW" altLang="en-US" sz="2400" b="1" dirty="0">
                <a:solidFill>
                  <a:srgbClr val="385B64"/>
                </a:solidFill>
                <a:latin typeface="Fahkwang" pitchFamily="2" charset="-34"/>
                <a:ea typeface="標楷體" pitchFamily="65" charset="-120"/>
                <a:cs typeface="Fahkwang" pitchFamily="2" charset="-34"/>
              </a:rPr>
              <a:t>中央大學地科科學院</a:t>
            </a:r>
            <a:endParaRPr lang="en-US" altLang="zh-TW" sz="2400" b="1" dirty="0">
              <a:solidFill>
                <a:srgbClr val="385B64"/>
              </a:solidFill>
              <a:latin typeface="Fahkwang" pitchFamily="2" charset="-34"/>
              <a:ea typeface="標楷體" pitchFamily="65" charset="-120"/>
              <a:cs typeface="Fahkwang" pitchFamily="2" charset="-34"/>
            </a:endParaRPr>
          </a:p>
        </p:txBody>
      </p:sp>
      <p:pic>
        <p:nvPicPr>
          <p:cNvPr id="2" name="Picture 6">
            <a:extLst>
              <a:ext uri="{FF2B5EF4-FFF2-40B4-BE49-F238E27FC236}">
                <a16:creationId xmlns:a16="http://schemas.microsoft.com/office/drawing/2014/main" id="{6C60E6FA-35A9-CF3A-6421-3C18C571ADF5}"/>
              </a:ext>
            </a:extLst>
          </p:cNvPr>
          <p:cNvPicPr>
            <a:picLocks noChangeArrowheads="1"/>
          </p:cNvPicPr>
          <p:nvPr/>
        </p:nvPicPr>
        <p:blipFill rotWithShape="1">
          <a:blip r:embed="rId6">
            <a:extLst>
              <a:ext uri="{28A0092B-C50C-407E-A947-70E740481C1C}">
                <a14:useLocalDpi xmlns:a14="http://schemas.microsoft.com/office/drawing/2010/main" val="0"/>
              </a:ext>
            </a:extLst>
          </a:blip>
          <a:srcRect l="29530"/>
          <a:stretch/>
        </p:blipFill>
        <p:spPr bwMode="auto">
          <a:xfrm>
            <a:off x="2816013" y="4832286"/>
            <a:ext cx="1487792" cy="1422767"/>
          </a:xfrm>
          <a:prstGeom prst="rect">
            <a:avLst/>
          </a:prstGeom>
          <a:ln w="38100">
            <a:noFill/>
          </a:ln>
          <a:effectLst>
            <a:outerShdw blurRad="50800" dist="635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3" name="PM2.5全台即時概況.pdf">
            <a:extLst>
              <a:ext uri="{FF2B5EF4-FFF2-40B4-BE49-F238E27FC236}">
                <a16:creationId xmlns:a16="http://schemas.microsoft.com/office/drawing/2014/main" id="{A517AC79-9509-F3A7-C707-8951CC62E3DF}"/>
              </a:ext>
            </a:extLst>
          </p:cNvPr>
          <p:cNvPicPr>
            <a:picLocks noChangeAspect="1"/>
          </p:cNvPicPr>
          <p:nvPr/>
        </p:nvPicPr>
        <p:blipFill>
          <a:blip r:embed="rId7"/>
          <a:srcRect l="4060" t="6602" r="4060" b="6602"/>
          <a:stretch>
            <a:fillRect/>
          </a:stretch>
        </p:blipFill>
        <p:spPr>
          <a:xfrm>
            <a:off x="4390885" y="4827587"/>
            <a:ext cx="1341637" cy="1425095"/>
          </a:xfrm>
          <a:prstGeom prst="rect">
            <a:avLst/>
          </a:prstGeom>
          <a:ln w="12700">
            <a:miter lim="400000"/>
          </a:ln>
          <a:effectLst>
            <a:outerShdw blurRad="50800" dist="63500" dir="2700000" algn="tl" rotWithShape="0">
              <a:prstClr val="black">
                <a:alpha val="40000"/>
              </a:prstClr>
            </a:outerShdw>
          </a:effectLst>
        </p:spPr>
      </p:pic>
      <p:pic>
        <p:nvPicPr>
          <p:cNvPr id="5" name="Picture 6">
            <a:extLst>
              <a:ext uri="{FF2B5EF4-FFF2-40B4-BE49-F238E27FC236}">
                <a16:creationId xmlns:a16="http://schemas.microsoft.com/office/drawing/2014/main" id="{E378BE9B-D1CF-8C9D-D654-5E6380385D30}"/>
              </a:ext>
            </a:extLst>
          </p:cNvPr>
          <p:cNvPicPr>
            <a:picLocks noChangeAspect="1"/>
          </p:cNvPicPr>
          <p:nvPr/>
        </p:nvPicPr>
        <p:blipFill rotWithShape="1">
          <a:blip r:embed="rId8"/>
          <a:srcRect l="9422" t="6295" r="19173" b="21702"/>
          <a:stretch/>
        </p:blipFill>
        <p:spPr>
          <a:xfrm>
            <a:off x="1198164" y="4835840"/>
            <a:ext cx="1530769" cy="1464907"/>
          </a:xfrm>
          <a:prstGeom prst="rect">
            <a:avLst/>
          </a:prstGeom>
          <a:effectLst>
            <a:outerShdw blurRad="50800" dist="63500" dir="2700000" algn="tl" rotWithShape="0">
              <a:prstClr val="black">
                <a:alpha val="40000"/>
              </a:prstClr>
            </a:outerShdw>
          </a:effectLst>
        </p:spPr>
      </p:pic>
      <p:pic>
        <p:nvPicPr>
          <p:cNvPr id="6" name="Picture 12">
            <a:extLst>
              <a:ext uri="{FF2B5EF4-FFF2-40B4-BE49-F238E27FC236}">
                <a16:creationId xmlns:a16="http://schemas.microsoft.com/office/drawing/2014/main" id="{1C22DB15-2F6B-B38C-77E1-E7DF7B9BC5E8}"/>
              </a:ext>
            </a:extLst>
          </p:cNvPr>
          <p:cNvPicPr>
            <a:picLocks noChangeAspect="1"/>
          </p:cNvPicPr>
          <p:nvPr/>
        </p:nvPicPr>
        <p:blipFill rotWithShape="1">
          <a:blip r:embed="rId9"/>
          <a:srcRect l="8651" t="6240" r="4771" b="9787"/>
          <a:stretch/>
        </p:blipFill>
        <p:spPr>
          <a:xfrm>
            <a:off x="5844260" y="4829056"/>
            <a:ext cx="1431167" cy="1423672"/>
          </a:xfrm>
          <a:prstGeom prst="rect">
            <a:avLst/>
          </a:prstGeom>
          <a:effectLst>
            <a:outerShdw blurRad="50800" dist="63500" dir="2700000" algn="tl" rotWithShape="0">
              <a:prstClr val="black">
                <a:alpha val="40000"/>
              </a:prstClr>
            </a:outerShdw>
          </a:effectLst>
        </p:spPr>
      </p:pic>
      <p:pic>
        <p:nvPicPr>
          <p:cNvPr id="14" name="圖片 13" descr="kh_album_408_o.jpg">
            <a:extLst>
              <a:ext uri="{FF2B5EF4-FFF2-40B4-BE49-F238E27FC236}">
                <a16:creationId xmlns:a16="http://schemas.microsoft.com/office/drawing/2014/main" id="{47D83F45-CF68-413B-2F21-E48E0F0A4321}"/>
              </a:ext>
            </a:extLst>
          </p:cNvPr>
          <p:cNvPicPr>
            <a:picLocks noChangeAspect="1"/>
          </p:cNvPicPr>
          <p:nvPr/>
        </p:nvPicPr>
        <p:blipFill rotWithShape="1">
          <a:blip r:embed="rId10" cstate="print"/>
          <a:srcRect l="15237" b="18907"/>
          <a:stretch/>
        </p:blipFill>
        <p:spPr>
          <a:xfrm>
            <a:off x="1108517" y="609382"/>
            <a:ext cx="6037960" cy="3951279"/>
          </a:xfrm>
          <a:prstGeom prst="rect">
            <a:avLst/>
          </a:prstGeom>
        </p:spPr>
      </p:pic>
    </p:spTree>
    <p:extLst>
      <p:ext uri="{BB962C8B-B14F-4D97-AF65-F5344CB8AC3E}">
        <p14:creationId xmlns:p14="http://schemas.microsoft.com/office/powerpoint/2010/main" val="3179297814"/>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88EB142A-F8C7-DE72-82ED-7AD8C4DACE29}"/>
              </a:ext>
            </a:extLst>
          </p:cNvPr>
          <p:cNvSpPr>
            <a:spLocks noGrp="1"/>
          </p:cNvSpPr>
          <p:nvPr>
            <p:ph type="title"/>
          </p:nvPr>
        </p:nvSpPr>
        <p:spPr/>
        <p:txBody>
          <a:bodyPr/>
          <a:lstStyle/>
          <a:p>
            <a:endParaRPr lang="en-TW"/>
          </a:p>
        </p:txBody>
      </p:sp>
      <p:pic>
        <p:nvPicPr>
          <p:cNvPr id="31" name="Picture 30">
            <a:extLst>
              <a:ext uri="{FF2B5EF4-FFF2-40B4-BE49-F238E27FC236}">
                <a16:creationId xmlns:a16="http://schemas.microsoft.com/office/drawing/2014/main" id="{6A3DC189-5ADA-ABB7-7382-B9813C204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
            <a:ext cx="10941968" cy="6899519"/>
          </a:xfrm>
          <a:prstGeom prst="rect">
            <a:avLst/>
          </a:prstGeom>
        </p:spPr>
      </p:pic>
      <p:pic>
        <p:nvPicPr>
          <p:cNvPr id="2" name="圖片 7">
            <a:extLst>
              <a:ext uri="{FF2B5EF4-FFF2-40B4-BE49-F238E27FC236}">
                <a16:creationId xmlns:a16="http://schemas.microsoft.com/office/drawing/2014/main" id="{3ADAF2D7-6D38-1256-4BDD-BECDC8F4D901}"/>
              </a:ext>
            </a:extLst>
          </p:cNvPr>
          <p:cNvPicPr>
            <a:picLocks noChangeAspect="1"/>
          </p:cNvPicPr>
          <p:nvPr/>
        </p:nvPicPr>
        <p:blipFill rotWithShape="1">
          <a:blip r:embed="rId4"/>
          <a:srcRect l="3495" t="25114" r="59144" b="24591"/>
          <a:stretch/>
        </p:blipFill>
        <p:spPr>
          <a:xfrm>
            <a:off x="9567263" y="6487808"/>
            <a:ext cx="1800200" cy="325568"/>
          </a:xfrm>
          <a:prstGeom prst="rect">
            <a:avLst/>
          </a:prstGeom>
        </p:spPr>
      </p:pic>
      <p:pic>
        <p:nvPicPr>
          <p:cNvPr id="3" name="Picture 2">
            <a:extLst>
              <a:ext uri="{FF2B5EF4-FFF2-40B4-BE49-F238E27FC236}">
                <a16:creationId xmlns:a16="http://schemas.microsoft.com/office/drawing/2014/main" id="{41D5F6F9-932C-8242-2EE3-D41D27B4CB2C}"/>
              </a:ext>
            </a:extLst>
          </p:cNvPr>
          <p:cNvPicPr>
            <a:picLocks noChangeAspect="1"/>
          </p:cNvPicPr>
          <p:nvPr/>
        </p:nvPicPr>
        <p:blipFill rotWithShape="1">
          <a:blip r:embed="rId5"/>
          <a:srcRect l="3535" t="3968" r="5036" b="4130"/>
          <a:stretch/>
        </p:blipFill>
        <p:spPr>
          <a:xfrm>
            <a:off x="11031470" y="5875108"/>
            <a:ext cx="628860" cy="632122"/>
          </a:xfrm>
          <a:prstGeom prst="rect">
            <a:avLst/>
          </a:prstGeom>
        </p:spPr>
      </p:pic>
      <p:pic>
        <p:nvPicPr>
          <p:cNvPr id="4" name="Picture 3">
            <a:extLst>
              <a:ext uri="{FF2B5EF4-FFF2-40B4-BE49-F238E27FC236}">
                <a16:creationId xmlns:a16="http://schemas.microsoft.com/office/drawing/2014/main" id="{3796ED20-21DE-1241-77B5-D60252A2FCC1}"/>
              </a:ext>
            </a:extLst>
          </p:cNvPr>
          <p:cNvPicPr>
            <a:picLocks noChangeAspect="1"/>
          </p:cNvPicPr>
          <p:nvPr/>
        </p:nvPicPr>
        <p:blipFill>
          <a:blip r:embed="rId6"/>
          <a:stretch>
            <a:fillRect/>
          </a:stretch>
        </p:blipFill>
        <p:spPr>
          <a:xfrm>
            <a:off x="10366019" y="5894828"/>
            <a:ext cx="595431" cy="595431"/>
          </a:xfrm>
          <a:prstGeom prst="rect">
            <a:avLst/>
          </a:prstGeom>
        </p:spPr>
      </p:pic>
      <p:pic>
        <p:nvPicPr>
          <p:cNvPr id="5" name="Picture 4">
            <a:extLst>
              <a:ext uri="{FF2B5EF4-FFF2-40B4-BE49-F238E27FC236}">
                <a16:creationId xmlns:a16="http://schemas.microsoft.com/office/drawing/2014/main" id="{4E7AE9DD-F50B-1E76-9990-2AD7E084102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70" b="89888" l="9853" r="89937">
                        <a14:foregroundMark x1="87421" y1="9270" x2="87421" y2="9270"/>
                        <a14:foregroundMark x1="87421" y1="9270" x2="87421" y2="9270"/>
                        <a14:backgroundMark x1="90356" y1="11798" x2="90356" y2="11798"/>
                        <a14:backgroundMark x1="90356" y1="11798" x2="90356" y2="11798"/>
                        <a14:backgroundMark x1="90356" y1="11798" x2="90356" y2="11798"/>
                      </a14:backgroundRemoval>
                    </a14:imgEffect>
                  </a14:imgLayer>
                </a14:imgProps>
              </a:ext>
            </a:extLst>
          </a:blip>
          <a:stretch>
            <a:fillRect/>
          </a:stretch>
        </p:blipFill>
        <p:spPr>
          <a:xfrm flipH="1">
            <a:off x="9386138" y="5825511"/>
            <a:ext cx="979881" cy="731316"/>
          </a:xfrm>
          <a:prstGeom prst="rect">
            <a:avLst/>
          </a:prstGeom>
        </p:spPr>
      </p:pic>
      <p:sp>
        <p:nvSpPr>
          <p:cNvPr id="6" name="TextBox 5">
            <a:extLst>
              <a:ext uri="{FF2B5EF4-FFF2-40B4-BE49-F238E27FC236}">
                <a16:creationId xmlns:a16="http://schemas.microsoft.com/office/drawing/2014/main" id="{F77AEC21-42FE-AD59-27F9-CD66712C3B54}"/>
              </a:ext>
            </a:extLst>
          </p:cNvPr>
          <p:cNvSpPr txBox="1"/>
          <p:nvPr/>
        </p:nvSpPr>
        <p:spPr>
          <a:xfrm>
            <a:off x="2527609" y="6525344"/>
            <a:ext cx="5971186" cy="400110"/>
          </a:xfrm>
          <a:prstGeom prst="rect">
            <a:avLst/>
          </a:prstGeom>
          <a:noFill/>
        </p:spPr>
        <p:txBody>
          <a:bodyPr wrap="none" rtlCol="0">
            <a:spAutoFit/>
          </a:bodyPr>
          <a:lstStyle/>
          <a:p>
            <a:r>
              <a:rPr lang="en-TW" sz="2000" b="1" dirty="0">
                <a:solidFill>
                  <a:srgbClr val="FF0000"/>
                </a:solidFill>
              </a:rPr>
              <a:t>與美國夏威夷大學及</a:t>
            </a:r>
            <a:r>
              <a:rPr lang="en-US" altLang="zh-TW" sz="2000" b="1" dirty="0">
                <a:solidFill>
                  <a:srgbClr val="FF0000"/>
                </a:solidFill>
              </a:rPr>
              <a:t>SUNY</a:t>
            </a:r>
            <a:r>
              <a:rPr lang="zh-TW" altLang="en-US" sz="2000" b="1" dirty="0">
                <a:solidFill>
                  <a:srgbClr val="FF0000"/>
                </a:solidFill>
              </a:rPr>
              <a:t> </a:t>
            </a:r>
            <a:r>
              <a:rPr lang="en-US" altLang="zh-TW" sz="2000" b="1" dirty="0">
                <a:solidFill>
                  <a:srgbClr val="FF0000"/>
                </a:solidFill>
              </a:rPr>
              <a:t>Albany</a:t>
            </a:r>
            <a:r>
              <a:rPr lang="zh-TW" altLang="en-US" sz="2000" b="1" dirty="0">
                <a:solidFill>
                  <a:srgbClr val="FF0000"/>
                </a:solidFill>
              </a:rPr>
              <a:t>大學建立</a:t>
            </a:r>
            <a:r>
              <a:rPr lang="en-TW" sz="2000" b="1" dirty="0">
                <a:solidFill>
                  <a:srgbClr val="FF0000"/>
                </a:solidFill>
              </a:rPr>
              <a:t>雙聯學位</a:t>
            </a:r>
          </a:p>
        </p:txBody>
      </p:sp>
    </p:spTree>
    <p:extLst>
      <p:ext uri="{BB962C8B-B14F-4D97-AF65-F5344CB8AC3E}">
        <p14:creationId xmlns:p14="http://schemas.microsoft.com/office/powerpoint/2010/main" val="3239998464"/>
      </p:ext>
    </p:extLst>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908F5FF-063D-5810-0016-1751AC9BE069}"/>
              </a:ext>
            </a:extLst>
          </p:cNvPr>
          <p:cNvSpPr>
            <a:spLocks noGrp="1"/>
          </p:cNvSpPr>
          <p:nvPr>
            <p:ph type="dt" sz="half" idx="10"/>
          </p:nvPr>
        </p:nvSpPr>
        <p:spPr/>
        <p:txBody>
          <a:bodyPr/>
          <a:lstStyle/>
          <a:p>
            <a:fld id="{C40AB6FC-216D-CB42-AB29-826122682CDC}" type="datetime1">
              <a:rPr lang="en-US" smtClean="0"/>
              <a:t>3/15/25</a:t>
            </a:fld>
            <a:endParaRPr lang="en-US"/>
          </a:p>
        </p:txBody>
      </p:sp>
      <p:sp>
        <p:nvSpPr>
          <p:cNvPr id="6" name="Rounded Rectangle 5">
            <a:extLst>
              <a:ext uri="{FF2B5EF4-FFF2-40B4-BE49-F238E27FC236}">
                <a16:creationId xmlns:a16="http://schemas.microsoft.com/office/drawing/2014/main" id="{36B7E8D8-C595-2F95-2B3B-D38BA0F10876}"/>
              </a:ext>
            </a:extLst>
          </p:cNvPr>
          <p:cNvSpPr/>
          <p:nvPr/>
        </p:nvSpPr>
        <p:spPr>
          <a:xfrm>
            <a:off x="170656" y="136525"/>
            <a:ext cx="5760000" cy="2880000"/>
          </a:xfrm>
          <a:prstGeom prst="roundRect">
            <a:avLst/>
          </a:prstGeom>
          <a:solidFill>
            <a:srgbClr val="A093B1">
              <a:alpha val="5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accent5">
                    <a:lumMod val="75000"/>
                  </a:schemeClr>
                </a:solidFill>
              </a:rPr>
              <a:t>大尺度氣候</a:t>
            </a:r>
            <a:endParaRPr lang="en-US" altLang="zh-TW" sz="2400" b="1" dirty="0">
              <a:solidFill>
                <a:schemeClr val="accent5">
                  <a:lumMod val="75000"/>
                </a:schemeClr>
              </a:solidFill>
            </a:endParaRPr>
          </a:p>
          <a:p>
            <a:pPr marL="285750" indent="-285750">
              <a:buFont typeface="Arial" panose="020B0604020202020204" pitchFamily="34" charset="0"/>
              <a:buChar char="•"/>
            </a:pPr>
            <a:endParaRPr lang="en-US" altLang="zh-TW" sz="1200" dirty="0">
              <a:solidFill>
                <a:schemeClr val="accent5">
                  <a:lumMod val="75000"/>
                </a:schemeClr>
              </a:solidFill>
            </a:endParaRPr>
          </a:p>
          <a:p>
            <a:pPr marL="285750" indent="-285750">
              <a:buFont typeface="Arial" panose="020B0604020202020204" pitchFamily="34" charset="0"/>
              <a:buChar char="•"/>
            </a:pPr>
            <a:r>
              <a:rPr lang="zh-TW" altLang="en-US" sz="2000" dirty="0">
                <a:solidFill>
                  <a:schemeClr val="accent5">
                    <a:lumMod val="75000"/>
                  </a:schemeClr>
                </a:solidFill>
              </a:rPr>
              <a:t>了解地球系統與氣候變遷等相關大尺度議題。透過各類氣候模式與觀測資料分析熱帶氣候，大氣與海洋交互作用等動熱力過程了解其對不同尺度氣候變化的影響。</a:t>
            </a:r>
            <a:endParaRPr lang="en-US" altLang="zh-TW" sz="2000" dirty="0">
              <a:solidFill>
                <a:schemeClr val="accent5">
                  <a:lumMod val="75000"/>
                </a:schemeClr>
              </a:solidFill>
            </a:endParaRPr>
          </a:p>
          <a:p>
            <a:pPr marL="285750" indent="-285750">
              <a:buFont typeface="Arial" panose="020B0604020202020204" pitchFamily="34" charset="0"/>
              <a:buChar char="•"/>
            </a:pPr>
            <a:r>
              <a:rPr lang="zh-TW" altLang="en-US" sz="2000" dirty="0">
                <a:solidFill>
                  <a:schemeClr val="accent5">
                    <a:lumMod val="75000"/>
                  </a:schemeClr>
                </a:solidFill>
              </a:rPr>
              <a:t>了解大尺度氣候變化對於大氣空氣品質的影響</a:t>
            </a:r>
          </a:p>
          <a:p>
            <a:pPr algn="ctr"/>
            <a:endParaRPr lang="en-TW" dirty="0"/>
          </a:p>
        </p:txBody>
      </p:sp>
      <p:sp>
        <p:nvSpPr>
          <p:cNvPr id="7" name="Rounded Rectangle 6">
            <a:extLst>
              <a:ext uri="{FF2B5EF4-FFF2-40B4-BE49-F238E27FC236}">
                <a16:creationId xmlns:a16="http://schemas.microsoft.com/office/drawing/2014/main" id="{E3FB01F3-FC61-993A-E8D5-D62C4DE41F0E}"/>
              </a:ext>
            </a:extLst>
          </p:cNvPr>
          <p:cNvSpPr/>
          <p:nvPr/>
        </p:nvSpPr>
        <p:spPr>
          <a:xfrm>
            <a:off x="6258849" y="136525"/>
            <a:ext cx="5760000" cy="2880000"/>
          </a:xfrm>
          <a:prstGeom prst="roundRect">
            <a:avLst/>
          </a:prstGeom>
          <a:solidFill>
            <a:srgbClr val="F9BE75">
              <a:alpha val="5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lnSpc>
                <a:spcPts val="3760"/>
              </a:lnSpc>
            </a:pPr>
            <a:r>
              <a:rPr lang="zh-TW" altLang="en-US" sz="2400" b="1" dirty="0">
                <a:solidFill>
                  <a:schemeClr val="accent3">
                    <a:lumMod val="50000"/>
                  </a:schemeClr>
                </a:solidFill>
              </a:rPr>
              <a:t>環境及大氣化學</a:t>
            </a:r>
            <a:endParaRPr lang="en-US" altLang="zh-TW" sz="2400" b="1" dirty="0">
              <a:solidFill>
                <a:schemeClr val="accent3">
                  <a:lumMod val="50000"/>
                </a:schemeClr>
              </a:solidFill>
            </a:endParaRPr>
          </a:p>
          <a:p>
            <a:pPr marL="285750" lvl="0" indent="-285750">
              <a:buFont typeface="Arial" panose="020B0604020202020204" pitchFamily="34" charset="0"/>
              <a:buChar char="•"/>
            </a:pPr>
            <a:endParaRPr lang="en-US" altLang="zh-TW" sz="1200" b="1" dirty="0">
              <a:solidFill>
                <a:schemeClr val="accent3">
                  <a:lumMod val="50000"/>
                </a:schemeClr>
              </a:solidFill>
            </a:endParaRPr>
          </a:p>
          <a:p>
            <a:pPr marL="285750" lvl="0" indent="-285750">
              <a:buFont typeface="Arial" panose="020B0604020202020204" pitchFamily="34" charset="0"/>
              <a:buChar char="•"/>
            </a:pPr>
            <a:r>
              <a:rPr lang="zh-TW" altLang="en-US" sz="2000" b="1" dirty="0">
                <a:solidFill>
                  <a:schemeClr val="accent3">
                    <a:lumMod val="50000"/>
                  </a:schemeClr>
                </a:solidFill>
              </a:rPr>
              <a:t>研究大氣環境酸雨、沙塵暴、雲化學</a:t>
            </a:r>
            <a:r>
              <a:rPr lang="en-US" altLang="zh-TW" sz="2000" b="1" dirty="0">
                <a:solidFill>
                  <a:schemeClr val="accent3">
                    <a:lumMod val="50000"/>
                  </a:schemeClr>
                </a:solidFill>
              </a:rPr>
              <a:t>/</a:t>
            </a:r>
            <a:r>
              <a:rPr lang="zh-TW" altLang="en-US" sz="2000" b="1" dirty="0">
                <a:solidFill>
                  <a:schemeClr val="accent3">
                    <a:lumMod val="50000"/>
                  </a:schemeClr>
                </a:solidFill>
              </a:rPr>
              <a:t>微物理等大氣污染物監測與模擬</a:t>
            </a:r>
            <a:endParaRPr lang="en-US" altLang="zh-TW" sz="2000" b="1" dirty="0">
              <a:solidFill>
                <a:schemeClr val="accent3">
                  <a:lumMod val="50000"/>
                </a:schemeClr>
              </a:solidFill>
            </a:endParaRPr>
          </a:p>
          <a:p>
            <a:pPr marL="285750" lvl="0" indent="-285750">
              <a:buFont typeface="Arial" panose="020B0604020202020204" pitchFamily="34" charset="0"/>
              <a:buChar char="•"/>
            </a:pPr>
            <a:r>
              <a:rPr lang="zh-TW" altLang="en-US" sz="2000" b="1" dirty="0">
                <a:solidFill>
                  <a:schemeClr val="accent3">
                    <a:lumMod val="50000"/>
                  </a:schemeClr>
                </a:solidFill>
              </a:rPr>
              <a:t>聯合各類地基、衛星觀測，數值模擬分析台灣空氣品質特性</a:t>
            </a:r>
            <a:endParaRPr lang="en-US" altLang="zh-TW" sz="2000" b="1" dirty="0">
              <a:solidFill>
                <a:schemeClr val="accent3">
                  <a:lumMod val="50000"/>
                </a:schemeClr>
              </a:solidFill>
            </a:endParaRPr>
          </a:p>
          <a:p>
            <a:pPr marL="285750" lvl="0" indent="-285750">
              <a:lnSpc>
                <a:spcPts val="3760"/>
              </a:lnSpc>
              <a:buFont typeface="Arial" panose="020B0604020202020204" pitchFamily="34" charset="0"/>
              <a:buChar char="•"/>
            </a:pPr>
            <a:endParaRPr lang="zh-TW" altLang="en-US" sz="1800" b="1" dirty="0">
              <a:solidFill>
                <a:schemeClr val="accent3">
                  <a:lumMod val="50000"/>
                </a:schemeClr>
              </a:solidFill>
            </a:endParaRPr>
          </a:p>
          <a:p>
            <a:pPr algn="ctr"/>
            <a:endParaRPr lang="en-TW" dirty="0"/>
          </a:p>
        </p:txBody>
      </p:sp>
      <p:sp>
        <p:nvSpPr>
          <p:cNvPr id="8" name="Rounded Rectangle 7">
            <a:extLst>
              <a:ext uri="{FF2B5EF4-FFF2-40B4-BE49-F238E27FC236}">
                <a16:creationId xmlns:a16="http://schemas.microsoft.com/office/drawing/2014/main" id="{42F0FBD9-9D86-76D8-86B5-76DEFCACB9C7}"/>
              </a:ext>
            </a:extLst>
          </p:cNvPr>
          <p:cNvSpPr/>
          <p:nvPr/>
        </p:nvSpPr>
        <p:spPr>
          <a:xfrm>
            <a:off x="214161" y="3192433"/>
            <a:ext cx="5760000" cy="2880000"/>
          </a:xfrm>
          <a:prstGeom prst="roundRect">
            <a:avLst/>
          </a:prstGeom>
          <a:solidFill>
            <a:srgbClr val="B4EA34">
              <a:alpha val="5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rgbClr val="009051"/>
                </a:solidFill>
              </a:rPr>
              <a:t>進階氣象應用</a:t>
            </a:r>
            <a:endParaRPr lang="en-US" altLang="zh-TW" sz="2400" b="1" dirty="0">
              <a:solidFill>
                <a:srgbClr val="009051"/>
              </a:solidFill>
            </a:endParaRPr>
          </a:p>
          <a:p>
            <a:pPr marL="285750" indent="-285750">
              <a:buFont typeface="Arial" panose="020B0604020202020204" pitchFamily="34" charset="0"/>
              <a:buChar char="•"/>
            </a:pPr>
            <a:endParaRPr lang="en-US" altLang="zh-TW" sz="1200" b="1" dirty="0">
              <a:solidFill>
                <a:srgbClr val="009051"/>
              </a:solidFill>
            </a:endParaRPr>
          </a:p>
          <a:p>
            <a:pPr marL="285750" indent="-285750">
              <a:buFont typeface="Arial" panose="020B0604020202020204" pitchFamily="34" charset="0"/>
              <a:buChar char="•"/>
            </a:pPr>
            <a:r>
              <a:rPr lang="zh-TW" altLang="en-US" sz="2000" b="1" dirty="0">
                <a:solidFill>
                  <a:srgbClr val="009051"/>
                </a:solidFill>
              </a:rPr>
              <a:t>結合高效電腦計算發展尖端資料同化技術，結合觀測與模式大數據已掌握災害天氣預報之關鍵技術。</a:t>
            </a:r>
            <a:endParaRPr lang="en-US" altLang="zh-TW" sz="2000" b="1" dirty="0">
              <a:solidFill>
                <a:srgbClr val="009051"/>
              </a:solidFill>
            </a:endParaRPr>
          </a:p>
          <a:p>
            <a:pPr marL="285750" indent="-285750">
              <a:buFont typeface="Arial" panose="020B0604020202020204" pitchFamily="34" charset="0"/>
              <a:buChar char="•"/>
            </a:pPr>
            <a:r>
              <a:rPr lang="zh-TW" altLang="en-US" sz="2000" b="1" dirty="0">
                <a:solidFill>
                  <a:srgbClr val="009051"/>
                </a:solidFill>
              </a:rPr>
              <a:t>發展國家氣象</a:t>
            </a:r>
            <a:r>
              <a:rPr lang="en-US" altLang="zh-TW" sz="2000" b="1" dirty="0">
                <a:solidFill>
                  <a:srgbClr val="009051"/>
                </a:solidFill>
              </a:rPr>
              <a:t>GNSS</a:t>
            </a:r>
            <a:r>
              <a:rPr lang="zh-TW" altLang="en-US" sz="2000" b="1" dirty="0">
                <a:solidFill>
                  <a:srgbClr val="009051"/>
                </a:solidFill>
              </a:rPr>
              <a:t>衛星資料科學應用</a:t>
            </a:r>
            <a:endParaRPr lang="en-US" altLang="zh-TW" sz="2000" b="1" dirty="0">
              <a:solidFill>
                <a:srgbClr val="009051"/>
              </a:solidFill>
            </a:endParaRPr>
          </a:p>
          <a:p>
            <a:pPr marL="285750" indent="-285750">
              <a:buFont typeface="Arial" panose="020B0604020202020204" pitchFamily="34" charset="0"/>
              <a:buChar char="•"/>
            </a:pPr>
            <a:r>
              <a:rPr lang="zh-TW" altLang="en-US" sz="2000" b="1" dirty="0">
                <a:solidFill>
                  <a:srgbClr val="009051"/>
                </a:solidFill>
              </a:rPr>
              <a:t>發展新形態大氣觀測儀器</a:t>
            </a:r>
            <a:r>
              <a:rPr lang="en-US" altLang="zh-TW" sz="2000" b="1" dirty="0">
                <a:solidFill>
                  <a:srgbClr val="009051"/>
                </a:solidFill>
              </a:rPr>
              <a:t>(</a:t>
            </a:r>
            <a:r>
              <a:rPr lang="zh-TW" altLang="en-US" sz="2000" b="1" dirty="0">
                <a:solidFill>
                  <a:srgbClr val="009051"/>
                </a:solidFill>
              </a:rPr>
              <a:t>如無人機</a:t>
            </a:r>
            <a:r>
              <a:rPr lang="en-US" altLang="zh-TW" sz="2000" b="1" dirty="0">
                <a:solidFill>
                  <a:srgbClr val="009051"/>
                </a:solidFill>
              </a:rPr>
              <a:t>)</a:t>
            </a:r>
            <a:r>
              <a:rPr lang="zh-TW" altLang="en-US" sz="2000" b="1" dirty="0">
                <a:solidFill>
                  <a:srgbClr val="009051"/>
                </a:solidFill>
              </a:rPr>
              <a:t>於各類高影響天氣之應用</a:t>
            </a:r>
            <a:endParaRPr lang="en-US" altLang="zh-TW" sz="2000" b="1" dirty="0">
              <a:solidFill>
                <a:srgbClr val="009051"/>
              </a:solidFill>
            </a:endParaRPr>
          </a:p>
          <a:p>
            <a:pPr marL="285750" indent="-285750">
              <a:buFont typeface="Arial" panose="020B0604020202020204" pitchFamily="34" charset="0"/>
              <a:buChar char="•"/>
            </a:pPr>
            <a:r>
              <a:rPr lang="zh-TW" altLang="en-US" sz="2000" b="1" dirty="0">
                <a:solidFill>
                  <a:srgbClr val="009051"/>
                </a:solidFill>
              </a:rPr>
              <a:t>建立人工智慧於氣象大數據之應用</a:t>
            </a:r>
          </a:p>
          <a:p>
            <a:pPr algn="ctr"/>
            <a:endParaRPr lang="en-TW" dirty="0"/>
          </a:p>
        </p:txBody>
      </p:sp>
      <p:sp>
        <p:nvSpPr>
          <p:cNvPr id="9" name="Rounded Rectangle 8">
            <a:extLst>
              <a:ext uri="{FF2B5EF4-FFF2-40B4-BE49-F238E27FC236}">
                <a16:creationId xmlns:a16="http://schemas.microsoft.com/office/drawing/2014/main" id="{E8F217C8-CD38-9F91-8168-1D3034363E0C}"/>
              </a:ext>
            </a:extLst>
          </p:cNvPr>
          <p:cNvSpPr/>
          <p:nvPr/>
        </p:nvSpPr>
        <p:spPr>
          <a:xfrm>
            <a:off x="6168008" y="3192433"/>
            <a:ext cx="5760000" cy="2880000"/>
          </a:xfrm>
          <a:prstGeom prst="roundRect">
            <a:avLst/>
          </a:prstGeom>
          <a:solidFill>
            <a:srgbClr val="F4C0BE">
              <a:alpha val="50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zh-TW" altLang="en-US" sz="2400" b="1" dirty="0">
                <a:solidFill>
                  <a:schemeClr val="accent2">
                    <a:lumMod val="75000"/>
                  </a:schemeClr>
                </a:solidFill>
              </a:rPr>
              <a:t>中小尺度天氣</a:t>
            </a:r>
            <a:endParaRPr lang="en-US" altLang="zh-TW" sz="2400" b="1" dirty="0">
              <a:solidFill>
                <a:schemeClr val="accent2">
                  <a:lumMod val="75000"/>
                </a:schemeClr>
              </a:solidFill>
            </a:endParaRPr>
          </a:p>
          <a:p>
            <a:pPr marL="285750" indent="-285750">
              <a:buFont typeface="Arial" panose="020B0604020202020204" pitchFamily="34" charset="0"/>
              <a:buChar char="•"/>
            </a:pPr>
            <a:endParaRPr lang="en-US" altLang="zh-TW" sz="1200" b="1" dirty="0">
              <a:solidFill>
                <a:schemeClr val="accent2">
                  <a:lumMod val="75000"/>
                </a:schemeClr>
              </a:solidFill>
            </a:endParaRPr>
          </a:p>
          <a:p>
            <a:pPr marL="285750" indent="-285750">
              <a:buFont typeface="Arial" panose="020B0604020202020204" pitchFamily="34" charset="0"/>
              <a:buChar char="•"/>
            </a:pPr>
            <a:r>
              <a:rPr lang="zh-TW" altLang="en-US" sz="2000" b="1" dirty="0">
                <a:solidFill>
                  <a:schemeClr val="accent2">
                    <a:lumMod val="75000"/>
                  </a:schemeClr>
                </a:solidFill>
              </a:rPr>
              <a:t>利用各類進階遙測觀測儀器如雷達及衛星，及當代數值氣象模式模擬如颱風、梅雨、雷暴等災害性天氣，了解災害性天氣發生機制。</a:t>
            </a:r>
            <a:endParaRPr lang="en-US" altLang="zh-TW" sz="2000" b="1" dirty="0">
              <a:solidFill>
                <a:schemeClr val="accent2">
                  <a:lumMod val="75000"/>
                </a:schemeClr>
              </a:solidFill>
            </a:endParaRPr>
          </a:p>
          <a:p>
            <a:pPr marL="285750" indent="-285750">
              <a:buFont typeface="Arial" panose="020B0604020202020204" pitchFamily="34" charset="0"/>
              <a:buChar char="•"/>
            </a:pPr>
            <a:r>
              <a:rPr lang="zh-TW" altLang="en-US" sz="2000" b="1" dirty="0">
                <a:solidFill>
                  <a:schemeClr val="accent2">
                    <a:lumMod val="75000"/>
                  </a:schemeClr>
                </a:solidFill>
              </a:rPr>
              <a:t>發展尖端降水、風場等反演技術以更全面分析災害性天氣。</a:t>
            </a:r>
            <a:endParaRPr lang="en-US" altLang="zh-TW" sz="2000" b="1" dirty="0">
              <a:solidFill>
                <a:schemeClr val="accent2">
                  <a:lumMod val="75000"/>
                </a:schemeClr>
              </a:solidFill>
            </a:endParaRPr>
          </a:p>
          <a:p>
            <a:pPr marL="285750" indent="-285750">
              <a:buFont typeface="Arial" panose="020B0604020202020204" pitchFamily="34" charset="0"/>
              <a:buChar char="•"/>
            </a:pPr>
            <a:endParaRPr lang="en-US" altLang="zh-TW" b="1" dirty="0">
              <a:solidFill>
                <a:schemeClr val="accent2">
                  <a:lumMod val="75000"/>
                </a:schemeClr>
              </a:solidFill>
            </a:endParaRPr>
          </a:p>
          <a:p>
            <a:pPr marL="285750" indent="-285750">
              <a:buFont typeface="Arial" panose="020B0604020202020204" pitchFamily="34" charset="0"/>
              <a:buChar char="•"/>
            </a:pPr>
            <a:endParaRPr lang="zh-TW" altLang="en-US" sz="1800" b="1" dirty="0">
              <a:solidFill>
                <a:schemeClr val="accent2">
                  <a:lumMod val="75000"/>
                </a:schemeClr>
              </a:solidFill>
            </a:endParaRPr>
          </a:p>
          <a:p>
            <a:pPr algn="ctr"/>
            <a:endParaRPr lang="en-TW" dirty="0"/>
          </a:p>
        </p:txBody>
      </p:sp>
      <p:pic>
        <p:nvPicPr>
          <p:cNvPr id="10" name="Picture 9">
            <a:extLst>
              <a:ext uri="{FF2B5EF4-FFF2-40B4-BE49-F238E27FC236}">
                <a16:creationId xmlns:a16="http://schemas.microsoft.com/office/drawing/2014/main" id="{3230ABB9-8A65-5A51-A5D7-FE69D187BE5A}"/>
              </a:ext>
            </a:extLst>
          </p:cNvPr>
          <p:cNvPicPr>
            <a:picLocks noChangeAspect="1"/>
          </p:cNvPicPr>
          <p:nvPr/>
        </p:nvPicPr>
        <p:blipFill rotWithShape="1">
          <a:blip r:embed="rId2"/>
          <a:srcRect r="82032"/>
          <a:stretch/>
        </p:blipFill>
        <p:spPr>
          <a:xfrm>
            <a:off x="7947237" y="6134666"/>
            <a:ext cx="504000" cy="690667"/>
          </a:xfrm>
          <a:prstGeom prst="rect">
            <a:avLst/>
          </a:prstGeom>
        </p:spPr>
      </p:pic>
      <p:pic>
        <p:nvPicPr>
          <p:cNvPr id="11" name="Picture 10">
            <a:extLst>
              <a:ext uri="{FF2B5EF4-FFF2-40B4-BE49-F238E27FC236}">
                <a16:creationId xmlns:a16="http://schemas.microsoft.com/office/drawing/2014/main" id="{B1FD71EE-63E6-0A2B-22C6-ABBE1E250D9A}"/>
              </a:ext>
            </a:extLst>
          </p:cNvPr>
          <p:cNvPicPr>
            <a:picLocks noChangeAspect="1"/>
          </p:cNvPicPr>
          <p:nvPr/>
        </p:nvPicPr>
        <p:blipFill>
          <a:blip r:embed="rId3"/>
          <a:stretch>
            <a:fillRect/>
          </a:stretch>
        </p:blipFill>
        <p:spPr>
          <a:xfrm>
            <a:off x="7133008" y="6102000"/>
            <a:ext cx="756000" cy="756000"/>
          </a:xfrm>
          <a:prstGeom prst="rect">
            <a:avLst/>
          </a:prstGeom>
        </p:spPr>
      </p:pic>
      <p:pic>
        <p:nvPicPr>
          <p:cNvPr id="12" name="Picture 11">
            <a:extLst>
              <a:ext uri="{FF2B5EF4-FFF2-40B4-BE49-F238E27FC236}">
                <a16:creationId xmlns:a16="http://schemas.microsoft.com/office/drawing/2014/main" id="{6777D0FE-1B44-38B2-C480-CF346644E385}"/>
              </a:ext>
            </a:extLst>
          </p:cNvPr>
          <p:cNvPicPr>
            <a:picLocks noChangeAspect="1"/>
          </p:cNvPicPr>
          <p:nvPr/>
        </p:nvPicPr>
        <p:blipFill>
          <a:blip r:embed="rId4"/>
          <a:stretch>
            <a:fillRect/>
          </a:stretch>
        </p:blipFill>
        <p:spPr>
          <a:xfrm>
            <a:off x="8672372" y="6393735"/>
            <a:ext cx="1224000" cy="327740"/>
          </a:xfrm>
          <a:prstGeom prst="rect">
            <a:avLst/>
          </a:prstGeom>
        </p:spPr>
      </p:pic>
      <p:pic>
        <p:nvPicPr>
          <p:cNvPr id="14" name="Picture 13">
            <a:extLst>
              <a:ext uri="{FF2B5EF4-FFF2-40B4-BE49-F238E27FC236}">
                <a16:creationId xmlns:a16="http://schemas.microsoft.com/office/drawing/2014/main" id="{ED63F1A3-5D7E-8CC3-D111-1EC51D6F7750}"/>
              </a:ext>
            </a:extLst>
          </p:cNvPr>
          <p:cNvPicPr>
            <a:picLocks noChangeAspect="1"/>
          </p:cNvPicPr>
          <p:nvPr/>
        </p:nvPicPr>
        <p:blipFill rotWithShape="1">
          <a:blip r:embed="rId5"/>
          <a:srcRect l="3535" t="3968" r="5036" b="4130"/>
          <a:stretch/>
        </p:blipFill>
        <p:spPr>
          <a:xfrm>
            <a:off x="4577904" y="6258122"/>
            <a:ext cx="528033" cy="530772"/>
          </a:xfrm>
          <a:prstGeom prst="rect">
            <a:avLst/>
          </a:prstGeom>
        </p:spPr>
      </p:pic>
      <p:pic>
        <p:nvPicPr>
          <p:cNvPr id="15" name="Picture 14">
            <a:extLst>
              <a:ext uri="{FF2B5EF4-FFF2-40B4-BE49-F238E27FC236}">
                <a16:creationId xmlns:a16="http://schemas.microsoft.com/office/drawing/2014/main" id="{285E379D-8A7A-E103-8EA1-E6243D3FC550}"/>
              </a:ext>
            </a:extLst>
          </p:cNvPr>
          <p:cNvPicPr>
            <a:picLocks noChangeAspect="1"/>
          </p:cNvPicPr>
          <p:nvPr/>
        </p:nvPicPr>
        <p:blipFill>
          <a:blip r:embed="rId6"/>
          <a:stretch>
            <a:fillRect/>
          </a:stretch>
        </p:blipFill>
        <p:spPr>
          <a:xfrm>
            <a:off x="3791744" y="6288930"/>
            <a:ext cx="499964" cy="499964"/>
          </a:xfrm>
          <a:prstGeom prst="rect">
            <a:avLst/>
          </a:prstGeom>
        </p:spPr>
      </p:pic>
      <p:pic>
        <p:nvPicPr>
          <p:cNvPr id="16" name="Picture 15">
            <a:extLst>
              <a:ext uri="{FF2B5EF4-FFF2-40B4-BE49-F238E27FC236}">
                <a16:creationId xmlns:a16="http://schemas.microsoft.com/office/drawing/2014/main" id="{1BFA1FDA-24C4-F39A-1FD1-A830F33E69A0}"/>
              </a:ext>
            </a:extLst>
          </p:cNvPr>
          <p:cNvPicPr>
            <a:picLocks noChangeAspect="1"/>
          </p:cNvPicPr>
          <p:nvPr/>
        </p:nvPicPr>
        <p:blipFill>
          <a:blip r:embed="rId7"/>
          <a:stretch>
            <a:fillRect/>
          </a:stretch>
        </p:blipFill>
        <p:spPr>
          <a:xfrm>
            <a:off x="5222181" y="6339954"/>
            <a:ext cx="636595" cy="381521"/>
          </a:xfrm>
          <a:prstGeom prst="rect">
            <a:avLst/>
          </a:prstGeom>
        </p:spPr>
      </p:pic>
      <p:pic>
        <p:nvPicPr>
          <p:cNvPr id="17" name="Picture 16">
            <a:extLst>
              <a:ext uri="{FF2B5EF4-FFF2-40B4-BE49-F238E27FC236}">
                <a16:creationId xmlns:a16="http://schemas.microsoft.com/office/drawing/2014/main" id="{FF70E032-7717-864B-EB5C-BF5BAD0815B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270" b="89888" l="9853" r="89937">
                        <a14:foregroundMark x1="87421" y1="9270" x2="87421" y2="9270"/>
                        <a14:foregroundMark x1="87421" y1="9270" x2="87421" y2="9270"/>
                        <a14:backgroundMark x1="90356" y1="11798" x2="90356" y2="11798"/>
                        <a14:backgroundMark x1="90356" y1="11798" x2="90356" y2="11798"/>
                        <a14:backgroundMark x1="90356" y1="11798" x2="90356" y2="11798"/>
                      </a14:backgroundRemoval>
                    </a14:imgEffect>
                  </a14:imgLayer>
                </a14:imgProps>
              </a:ext>
            </a:extLst>
          </a:blip>
          <a:stretch>
            <a:fillRect/>
          </a:stretch>
        </p:blipFill>
        <p:spPr>
          <a:xfrm flipH="1">
            <a:off x="2682774" y="6231881"/>
            <a:ext cx="822774" cy="614062"/>
          </a:xfrm>
          <a:prstGeom prst="rect">
            <a:avLst/>
          </a:prstGeom>
        </p:spPr>
      </p:pic>
      <p:pic>
        <p:nvPicPr>
          <p:cNvPr id="18" name="圖片 7">
            <a:extLst>
              <a:ext uri="{FF2B5EF4-FFF2-40B4-BE49-F238E27FC236}">
                <a16:creationId xmlns:a16="http://schemas.microsoft.com/office/drawing/2014/main" id="{F97FEE39-1233-A987-6EBC-EDC2A126C2C3}"/>
              </a:ext>
            </a:extLst>
          </p:cNvPr>
          <p:cNvPicPr>
            <a:picLocks noChangeAspect="1"/>
          </p:cNvPicPr>
          <p:nvPr/>
        </p:nvPicPr>
        <p:blipFill rotWithShape="1">
          <a:blip r:embed="rId10"/>
          <a:srcRect l="3495" t="25114" r="76408" b="34544"/>
          <a:stretch/>
        </p:blipFill>
        <p:spPr>
          <a:xfrm>
            <a:off x="6032496" y="6394912"/>
            <a:ext cx="1067961" cy="288000"/>
          </a:xfrm>
          <a:prstGeom prst="rect">
            <a:avLst/>
          </a:prstGeom>
        </p:spPr>
      </p:pic>
    </p:spTree>
    <p:extLst>
      <p:ext uri="{BB962C8B-B14F-4D97-AF65-F5344CB8AC3E}">
        <p14:creationId xmlns:p14="http://schemas.microsoft.com/office/powerpoint/2010/main" val="1714797439"/>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2FCF77-A322-842F-D3D5-FF75FE04C3D3}"/>
              </a:ext>
            </a:extLst>
          </p:cNvPr>
          <p:cNvSpPr>
            <a:spLocks noGrp="1"/>
          </p:cNvSpPr>
          <p:nvPr>
            <p:ph type="title"/>
          </p:nvPr>
        </p:nvSpPr>
        <p:spPr>
          <a:xfrm>
            <a:off x="719733" y="-168526"/>
            <a:ext cx="10515600" cy="1132235"/>
          </a:xfrm>
        </p:spPr>
        <p:txBody>
          <a:bodyPr>
            <a:normAutofit/>
          </a:bodyPr>
          <a:lstStyle/>
          <a:p>
            <a:pPr algn="ctr"/>
            <a:r>
              <a:rPr kumimoji="1" lang="zh-TW" altLang="en-US" sz="4000" dirty="0">
                <a:solidFill>
                  <a:srgbClr val="385B64"/>
                </a:solidFill>
                <a:latin typeface="Fahkwang" pitchFamily="2" charset="-34"/>
                <a:cs typeface="Fahkwang" pitchFamily="2" charset="-34"/>
              </a:rPr>
              <a:t>擁有全台最完整大氣觀測設備</a:t>
            </a:r>
          </a:p>
        </p:txBody>
      </p:sp>
      <p:sp>
        <p:nvSpPr>
          <p:cNvPr id="4" name="日期版面配置區 3">
            <a:extLst>
              <a:ext uri="{FF2B5EF4-FFF2-40B4-BE49-F238E27FC236}">
                <a16:creationId xmlns:a16="http://schemas.microsoft.com/office/drawing/2014/main" id="{EB7FBFB9-9913-37CF-C4DD-4C7DA9F84C7E}"/>
              </a:ext>
            </a:extLst>
          </p:cNvPr>
          <p:cNvSpPr>
            <a:spLocks noGrp="1"/>
          </p:cNvSpPr>
          <p:nvPr>
            <p:ph type="dt" sz="half" idx="10"/>
          </p:nvPr>
        </p:nvSpPr>
        <p:spPr/>
        <p:txBody>
          <a:bodyPr/>
          <a:lstStyle/>
          <a:p>
            <a:fld id="{EB06D854-C1F3-2345-A2BE-C910330EB237}" type="datetime1">
              <a:rPr lang="en-US" altLang="zh-TW" smtClean="0"/>
              <a:t>3/15/25</a:t>
            </a:fld>
            <a:endParaRPr lang="en-US"/>
          </a:p>
        </p:txBody>
      </p:sp>
      <p:pic>
        <p:nvPicPr>
          <p:cNvPr id="3" name="內容版面配置區 6">
            <a:extLst>
              <a:ext uri="{FF2B5EF4-FFF2-40B4-BE49-F238E27FC236}">
                <a16:creationId xmlns:a16="http://schemas.microsoft.com/office/drawing/2014/main" id="{294C3FC2-948B-723C-73E0-6C011E4DEC2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61208" y="4431112"/>
            <a:ext cx="3148391" cy="2320754"/>
          </a:xfrm>
        </p:spPr>
      </p:pic>
      <p:sp>
        <p:nvSpPr>
          <p:cNvPr id="11" name="TextBox 10">
            <a:extLst>
              <a:ext uri="{FF2B5EF4-FFF2-40B4-BE49-F238E27FC236}">
                <a16:creationId xmlns:a16="http://schemas.microsoft.com/office/drawing/2014/main" id="{881ACCAE-5B02-DF0E-464C-BBEAEEE676C4}"/>
              </a:ext>
            </a:extLst>
          </p:cNvPr>
          <p:cNvSpPr txBox="1"/>
          <p:nvPr/>
        </p:nvSpPr>
        <p:spPr>
          <a:xfrm>
            <a:off x="3435150" y="4051007"/>
            <a:ext cx="3426880" cy="369332"/>
          </a:xfrm>
          <a:prstGeom prst="rect">
            <a:avLst/>
          </a:prstGeom>
          <a:noFill/>
        </p:spPr>
        <p:txBody>
          <a:bodyPr wrap="square">
            <a:spAutoFit/>
          </a:bodyPr>
          <a:lstStyle/>
          <a:p>
            <a:r>
              <a:rPr lang="zh-TW" altLang="en-US" sz="1800" b="1" dirty="0">
                <a:solidFill>
                  <a:srgbClr val="385B64"/>
                </a:solidFill>
                <a:latin typeface="Noto Sans TC" panose="020B0500000000000000" pitchFamily="34" charset="-128"/>
                <a:ea typeface="Noto Sans TC" panose="020B0500000000000000" pitchFamily="34" charset="-128"/>
                <a:cs typeface="Fahkwang" pitchFamily="2" charset="-34"/>
              </a:rPr>
              <a:t>無人機及太陽輻射觀測平台</a:t>
            </a:r>
            <a:endParaRPr lang="en-TW" b="1" dirty="0">
              <a:latin typeface="Noto Sans TC" panose="020B0500000000000000" pitchFamily="34" charset="-128"/>
              <a:ea typeface="Noto Sans TC" panose="020B0500000000000000" pitchFamily="34" charset="-128"/>
            </a:endParaRPr>
          </a:p>
        </p:txBody>
      </p:sp>
      <p:grpSp>
        <p:nvGrpSpPr>
          <p:cNvPr id="26" name="Group 25">
            <a:extLst>
              <a:ext uri="{FF2B5EF4-FFF2-40B4-BE49-F238E27FC236}">
                <a16:creationId xmlns:a16="http://schemas.microsoft.com/office/drawing/2014/main" id="{CAB55838-BA27-1E49-80B3-3CCA24930A7E}"/>
              </a:ext>
            </a:extLst>
          </p:cNvPr>
          <p:cNvGrpSpPr/>
          <p:nvPr/>
        </p:nvGrpSpPr>
        <p:grpSpPr>
          <a:xfrm>
            <a:off x="6485233" y="4300564"/>
            <a:ext cx="5643126" cy="2546734"/>
            <a:chOff x="6485233" y="4300564"/>
            <a:chExt cx="5643126" cy="2546734"/>
          </a:xfrm>
        </p:grpSpPr>
        <p:pic>
          <p:nvPicPr>
            <p:cNvPr id="12" name="圖片 11" descr="p1.bmp">
              <a:extLst>
                <a:ext uri="{FF2B5EF4-FFF2-40B4-BE49-F238E27FC236}">
                  <a16:creationId xmlns:a16="http://schemas.microsoft.com/office/drawing/2014/main" id="{1877DC4F-4EFF-B74E-9DA5-BDAABCCE4EDF}"/>
                </a:ext>
              </a:extLst>
            </p:cNvPr>
            <p:cNvPicPr>
              <a:picLocks noChangeAspect="1"/>
            </p:cNvPicPr>
            <p:nvPr/>
          </p:nvPicPr>
          <p:blipFill>
            <a:blip r:embed="rId4" cstate="print"/>
            <a:stretch>
              <a:fillRect/>
            </a:stretch>
          </p:blipFill>
          <p:spPr>
            <a:xfrm>
              <a:off x="6838552" y="4300564"/>
              <a:ext cx="2795072" cy="1890783"/>
            </a:xfrm>
            <a:prstGeom prst="rect">
              <a:avLst/>
            </a:prstGeom>
          </p:spPr>
        </p:pic>
        <p:sp>
          <p:nvSpPr>
            <p:cNvPr id="13" name="標題 1">
              <a:extLst>
                <a:ext uri="{FF2B5EF4-FFF2-40B4-BE49-F238E27FC236}">
                  <a16:creationId xmlns:a16="http://schemas.microsoft.com/office/drawing/2014/main" id="{0ED57AC4-1675-5888-145D-E08B095AC560}"/>
                </a:ext>
              </a:extLst>
            </p:cNvPr>
            <p:cNvSpPr txBox="1">
              <a:spLocks/>
            </p:cNvSpPr>
            <p:nvPr/>
          </p:nvSpPr>
          <p:spPr>
            <a:xfrm>
              <a:off x="6485233" y="6116504"/>
              <a:ext cx="2795072" cy="730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a:lstStyle>
            <a:p>
              <a:pPr algn="ctr"/>
              <a:r>
                <a:rPr lang="zh-TW" altLang="en-US" sz="2000" dirty="0">
                  <a:solidFill>
                    <a:srgbClr val="385B64"/>
                  </a:solidFill>
                  <a:latin typeface="Fahkwang" pitchFamily="2" charset="-34"/>
                  <a:ea typeface="標楷體" pitchFamily="65" charset="-120"/>
                  <a:cs typeface="Fahkwang" pitchFamily="2" charset="-34"/>
                </a:rPr>
                <a:t>鹿林山大氣背景站</a:t>
              </a:r>
              <a:endParaRPr lang="zh-TW" altLang="en-US" sz="2000" dirty="0">
                <a:solidFill>
                  <a:srgbClr val="385B64"/>
                </a:solidFill>
                <a:latin typeface="Fahkwang" pitchFamily="2" charset="-34"/>
                <a:cs typeface="Fahkwang" pitchFamily="2" charset="-34"/>
              </a:endParaRPr>
            </a:p>
          </p:txBody>
        </p:sp>
        <p:sp>
          <p:nvSpPr>
            <p:cNvPr id="14" name="內容版面配置區 2">
              <a:extLst>
                <a:ext uri="{FF2B5EF4-FFF2-40B4-BE49-F238E27FC236}">
                  <a16:creationId xmlns:a16="http://schemas.microsoft.com/office/drawing/2014/main" id="{00A1EF14-6AA8-7532-4A8B-7F68FD0EB5F2}"/>
                </a:ext>
              </a:extLst>
            </p:cNvPr>
            <p:cNvSpPr txBox="1">
              <a:spLocks/>
            </p:cNvSpPr>
            <p:nvPr/>
          </p:nvSpPr>
          <p:spPr>
            <a:xfrm>
              <a:off x="9633624" y="4753357"/>
              <a:ext cx="2494735" cy="166081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spcBef>
                  <a:spcPts val="0"/>
                </a:spcBef>
                <a:spcAft>
                  <a:spcPts val="0"/>
                </a:spcAft>
                <a:buFont typeface="Arial" panose="020B0604020202020204" pitchFamily="34" charset="0"/>
                <a:buNone/>
              </a:pPr>
              <a:r>
                <a:rPr lang="zh-TW" altLang="en-US" sz="1600" dirty="0">
                  <a:solidFill>
                    <a:srgbClr val="385B64"/>
                  </a:solidFill>
                  <a:latin typeface="Noto Sans TC" panose="020B0200000000000000" pitchFamily="34" charset="-128"/>
                  <a:ea typeface="Noto Sans TC" panose="020B0200000000000000" pitchFamily="34" charset="-128"/>
                  <a:cs typeface="Times New Roman" pitchFamily="18" charset="0"/>
                </a:rPr>
                <a:t>位於海拔</a:t>
              </a:r>
              <a:r>
                <a:rPr lang="en-US" altLang="zh-TW" sz="1600" dirty="0">
                  <a:solidFill>
                    <a:srgbClr val="385B64"/>
                  </a:solidFill>
                  <a:latin typeface="Noto Sans TC" panose="020B0200000000000000" pitchFamily="34" charset="-128"/>
                  <a:ea typeface="Noto Sans TC" panose="020B0200000000000000" pitchFamily="34" charset="-128"/>
                  <a:cs typeface="Times New Roman" pitchFamily="18" charset="0"/>
                </a:rPr>
                <a:t> 2862 </a:t>
              </a:r>
              <a:r>
                <a:rPr lang="zh-TW" altLang="en-US" sz="1600" dirty="0">
                  <a:solidFill>
                    <a:srgbClr val="385B64"/>
                  </a:solidFill>
                  <a:latin typeface="Noto Sans TC" panose="020B0200000000000000" pitchFamily="34" charset="-128"/>
                  <a:ea typeface="Noto Sans TC" panose="020B0200000000000000" pitchFamily="34" charset="-128"/>
                  <a:cs typeface="Times New Roman" pitchFamily="18" charset="0"/>
                </a:rPr>
                <a:t>公尺</a:t>
              </a:r>
              <a:endParaRPr lang="en-US" altLang="zh-TW" sz="1600" dirty="0">
                <a:solidFill>
                  <a:srgbClr val="385B64"/>
                </a:solidFill>
                <a:latin typeface="Noto Sans TC" panose="020B0200000000000000" pitchFamily="34" charset="-128"/>
                <a:ea typeface="Noto Sans TC" panose="020B0200000000000000" pitchFamily="34" charset="-128"/>
                <a:cs typeface="Times New Roman" pitchFamily="18" charset="0"/>
              </a:endParaRPr>
            </a:p>
            <a:p>
              <a:pPr marL="0" indent="0" fontAlgn="base">
                <a:lnSpc>
                  <a:spcPct val="120000"/>
                </a:lnSpc>
                <a:spcBef>
                  <a:spcPts val="0"/>
                </a:spcBef>
                <a:spcAft>
                  <a:spcPts val="0"/>
                </a:spcAft>
                <a:buFont typeface="Arial" panose="020B0604020202020204" pitchFamily="34" charset="0"/>
                <a:buNone/>
              </a:pPr>
              <a:r>
                <a:rPr lang="zh-TW" altLang="en-US" sz="1600" dirty="0">
                  <a:solidFill>
                    <a:srgbClr val="385B64"/>
                  </a:solidFill>
                  <a:latin typeface="Noto Sans TC" panose="020B0200000000000000" pitchFamily="34" charset="-128"/>
                  <a:ea typeface="Noto Sans TC" panose="020B0200000000000000" pitchFamily="34" charset="-128"/>
                  <a:cs typeface="Times New Roman" pitchFamily="18" charset="0"/>
                </a:rPr>
                <a:t>結合降雨、大氣化學、氣膠、汞及輻射之長期觀測站</a:t>
              </a:r>
              <a:endParaRPr lang="en-US" altLang="zh-TW" sz="1600" dirty="0">
                <a:solidFill>
                  <a:srgbClr val="385B64"/>
                </a:solidFill>
                <a:latin typeface="Noto Sans TC" panose="020B0200000000000000" pitchFamily="34" charset="-128"/>
                <a:ea typeface="Noto Sans TC" panose="020B0200000000000000" pitchFamily="34" charset="-128"/>
                <a:cs typeface="Times New Roman" pitchFamily="18" charset="0"/>
              </a:endParaRPr>
            </a:p>
            <a:p>
              <a:pPr marL="0" indent="0" fontAlgn="base">
                <a:lnSpc>
                  <a:spcPct val="120000"/>
                </a:lnSpc>
                <a:spcBef>
                  <a:spcPts val="0"/>
                </a:spcBef>
                <a:spcAft>
                  <a:spcPts val="0"/>
                </a:spcAft>
                <a:buFont typeface="Arial" panose="020B0604020202020204" pitchFamily="34" charset="0"/>
                <a:buNone/>
              </a:pPr>
              <a:r>
                <a:rPr lang="zh-TW" altLang="en-US" sz="1600" dirty="0">
                  <a:solidFill>
                    <a:srgbClr val="385B64"/>
                  </a:solidFill>
                  <a:latin typeface="Noto Sans TC" panose="020B0200000000000000" pitchFamily="34" charset="-128"/>
                  <a:ea typeface="Noto Sans TC" panose="020B0200000000000000" pitchFamily="34" charset="-128"/>
                  <a:cs typeface="Times New Roman" pitchFamily="18" charset="0"/>
                </a:rPr>
                <a:t>為目前東亞最高海拔背景站</a:t>
              </a:r>
            </a:p>
          </p:txBody>
        </p:sp>
      </p:grpSp>
      <p:grpSp>
        <p:nvGrpSpPr>
          <p:cNvPr id="20" name="Group 19">
            <a:extLst>
              <a:ext uri="{FF2B5EF4-FFF2-40B4-BE49-F238E27FC236}">
                <a16:creationId xmlns:a16="http://schemas.microsoft.com/office/drawing/2014/main" id="{55352FA8-1CAE-8464-E49F-021CEECE268B}"/>
              </a:ext>
            </a:extLst>
          </p:cNvPr>
          <p:cNvGrpSpPr/>
          <p:nvPr/>
        </p:nvGrpSpPr>
        <p:grpSpPr>
          <a:xfrm>
            <a:off x="357587" y="3921015"/>
            <a:ext cx="3051503" cy="2820353"/>
            <a:chOff x="357587" y="3921015"/>
            <a:chExt cx="3051503" cy="2820353"/>
          </a:xfrm>
        </p:grpSpPr>
        <p:pic>
          <p:nvPicPr>
            <p:cNvPr id="8" name="圖片 7">
              <a:extLst>
                <a:ext uri="{FF2B5EF4-FFF2-40B4-BE49-F238E27FC236}">
                  <a16:creationId xmlns:a16="http://schemas.microsoft.com/office/drawing/2014/main" id="{C0F50603-2F61-63EA-B726-3BEEA2F599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87" y="3921015"/>
              <a:ext cx="3051503" cy="1844824"/>
            </a:xfrm>
            <a:prstGeom prst="rect">
              <a:avLst/>
            </a:prstGeom>
          </p:spPr>
        </p:pic>
        <p:pic>
          <p:nvPicPr>
            <p:cNvPr id="9" name="圖片 9">
              <a:extLst>
                <a:ext uri="{FF2B5EF4-FFF2-40B4-BE49-F238E27FC236}">
                  <a16:creationId xmlns:a16="http://schemas.microsoft.com/office/drawing/2014/main" id="{7B2BFD8B-B84A-8403-3B83-5690CEB407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390" y="4127159"/>
              <a:ext cx="1289641" cy="725061"/>
            </a:xfrm>
            <a:prstGeom prst="rect">
              <a:avLst/>
            </a:prstGeom>
          </p:spPr>
        </p:pic>
        <p:pic>
          <p:nvPicPr>
            <p:cNvPr id="21" name="Picture 20">
              <a:extLst>
                <a:ext uri="{FF2B5EF4-FFF2-40B4-BE49-F238E27FC236}">
                  <a16:creationId xmlns:a16="http://schemas.microsoft.com/office/drawing/2014/main" id="{965C733D-D04D-650F-3033-BF2DC24442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855" y="5882664"/>
              <a:ext cx="2976841" cy="858704"/>
            </a:xfrm>
            <a:prstGeom prst="rect">
              <a:avLst/>
            </a:prstGeom>
          </p:spPr>
        </p:pic>
      </p:grpSp>
      <p:pic>
        <p:nvPicPr>
          <p:cNvPr id="22" name="Picture 6" descr="http://140.115.81.192/css/images/facilities/unmanned03.png">
            <a:extLst>
              <a:ext uri="{FF2B5EF4-FFF2-40B4-BE49-F238E27FC236}">
                <a16:creationId xmlns:a16="http://schemas.microsoft.com/office/drawing/2014/main" id="{B41696C6-44D0-F68E-657F-21770905AE2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924429">
            <a:off x="2176746" y="5675384"/>
            <a:ext cx="1193363" cy="6510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A152089-02F9-3E4C-563B-A11404F36C7C}"/>
              </a:ext>
            </a:extLst>
          </p:cNvPr>
          <p:cNvGrpSpPr/>
          <p:nvPr/>
        </p:nvGrpSpPr>
        <p:grpSpPr>
          <a:xfrm>
            <a:off x="5922284" y="1117485"/>
            <a:ext cx="5574316" cy="2527539"/>
            <a:chOff x="5922284" y="1117485"/>
            <a:chExt cx="5574316" cy="2527539"/>
          </a:xfrm>
        </p:grpSpPr>
        <p:pic>
          <p:nvPicPr>
            <p:cNvPr id="17" name="內容版面配置區 5">
              <a:extLst>
                <a:ext uri="{FF2B5EF4-FFF2-40B4-BE49-F238E27FC236}">
                  <a16:creationId xmlns:a16="http://schemas.microsoft.com/office/drawing/2014/main" id="{2B2BD5D9-C6AE-1986-67FE-CAFF261C6DB9}"/>
                </a:ext>
              </a:extLst>
            </p:cNvPr>
            <p:cNvPicPr>
              <a:picLocks noChangeAspect="1"/>
            </p:cNvPicPr>
            <p:nvPr/>
          </p:nvPicPr>
          <p:blipFill>
            <a:blip r:embed="rId9"/>
            <a:stretch>
              <a:fillRect/>
            </a:stretch>
          </p:blipFill>
          <p:spPr>
            <a:xfrm rot="5400000">
              <a:off x="7982481" y="1728716"/>
              <a:ext cx="2190066" cy="1642550"/>
            </a:xfrm>
            <a:prstGeom prst="rect">
              <a:avLst/>
            </a:prstGeom>
          </p:spPr>
        </p:pic>
        <p:pic>
          <p:nvPicPr>
            <p:cNvPr id="18" name="圖片 9">
              <a:extLst>
                <a:ext uri="{FF2B5EF4-FFF2-40B4-BE49-F238E27FC236}">
                  <a16:creationId xmlns:a16="http://schemas.microsoft.com/office/drawing/2014/main" id="{691AC33F-9EDF-D0A7-7CC7-0D79C3994028}"/>
                </a:ext>
              </a:extLst>
            </p:cNvPr>
            <p:cNvPicPr>
              <a:picLocks noChangeAspect="1"/>
            </p:cNvPicPr>
            <p:nvPr/>
          </p:nvPicPr>
          <p:blipFill rotWithShape="1">
            <a:blip r:embed="rId10"/>
            <a:srcRect l="37675" t="6961" r="-1" b="11915"/>
            <a:stretch/>
          </p:blipFill>
          <p:spPr>
            <a:xfrm>
              <a:off x="5977533" y="1454547"/>
              <a:ext cx="2243410" cy="2190066"/>
            </a:xfrm>
            <a:prstGeom prst="rect">
              <a:avLst/>
            </a:prstGeom>
          </p:spPr>
        </p:pic>
        <p:sp>
          <p:nvSpPr>
            <p:cNvPr id="19" name="TextBox 18">
              <a:extLst>
                <a:ext uri="{FF2B5EF4-FFF2-40B4-BE49-F238E27FC236}">
                  <a16:creationId xmlns:a16="http://schemas.microsoft.com/office/drawing/2014/main" id="{D4E78E9E-5623-6D13-5584-F952413DEE68}"/>
                </a:ext>
              </a:extLst>
            </p:cNvPr>
            <p:cNvSpPr txBox="1"/>
            <p:nvPr/>
          </p:nvSpPr>
          <p:spPr>
            <a:xfrm>
              <a:off x="5922284" y="1117485"/>
              <a:ext cx="877163" cy="369332"/>
            </a:xfrm>
            <a:prstGeom prst="rect">
              <a:avLst/>
            </a:prstGeom>
            <a:noFill/>
          </p:spPr>
          <p:txBody>
            <a:bodyPr wrap="none" rtlCol="0">
              <a:spAutoFit/>
            </a:bodyPr>
            <a:lstStyle/>
            <a:p>
              <a:r>
                <a:rPr lang="en-US" dirty="0" err="1">
                  <a:solidFill>
                    <a:srgbClr val="385B64"/>
                  </a:solidFill>
                </a:rPr>
                <a:t>剖風儀</a:t>
              </a:r>
              <a:endParaRPr lang="en-TW" dirty="0">
                <a:solidFill>
                  <a:srgbClr val="385B64"/>
                </a:solidFill>
              </a:endParaRPr>
            </a:p>
          </p:txBody>
        </p:sp>
        <p:pic>
          <p:nvPicPr>
            <p:cNvPr id="23" name="圖片 10">
              <a:extLst>
                <a:ext uri="{FF2B5EF4-FFF2-40B4-BE49-F238E27FC236}">
                  <a16:creationId xmlns:a16="http://schemas.microsoft.com/office/drawing/2014/main" id="{C2D496B5-361D-9194-A2E6-83E4976481EF}"/>
                </a:ext>
              </a:extLst>
            </p:cNvPr>
            <p:cNvPicPr>
              <a:picLocks noChangeAspect="1"/>
            </p:cNvPicPr>
            <p:nvPr/>
          </p:nvPicPr>
          <p:blipFill rotWithShape="1">
            <a:blip r:embed="rId11"/>
            <a:srcRect t="11726" b="6088"/>
            <a:stretch/>
          </p:blipFill>
          <p:spPr>
            <a:xfrm>
              <a:off x="9998676" y="1457253"/>
              <a:ext cx="1497924" cy="2187771"/>
            </a:xfrm>
            <a:prstGeom prst="rect">
              <a:avLst/>
            </a:prstGeom>
          </p:spPr>
        </p:pic>
        <p:sp>
          <p:nvSpPr>
            <p:cNvPr id="24" name="TextBox 23">
              <a:extLst>
                <a:ext uri="{FF2B5EF4-FFF2-40B4-BE49-F238E27FC236}">
                  <a16:creationId xmlns:a16="http://schemas.microsoft.com/office/drawing/2014/main" id="{38E5E73E-DF27-BBAB-7BA5-6C594550A4BF}"/>
                </a:ext>
              </a:extLst>
            </p:cNvPr>
            <p:cNvSpPr txBox="1"/>
            <p:nvPr/>
          </p:nvSpPr>
          <p:spPr>
            <a:xfrm>
              <a:off x="9954820" y="1149701"/>
              <a:ext cx="1107996" cy="369332"/>
            </a:xfrm>
            <a:prstGeom prst="rect">
              <a:avLst/>
            </a:prstGeom>
            <a:noFill/>
          </p:spPr>
          <p:txBody>
            <a:bodyPr wrap="none" rtlCol="0">
              <a:spAutoFit/>
            </a:bodyPr>
            <a:lstStyle/>
            <a:p>
              <a:r>
                <a:rPr lang="en-TW" dirty="0">
                  <a:solidFill>
                    <a:srgbClr val="385B64"/>
                  </a:solidFill>
                </a:rPr>
                <a:t>微型探空</a:t>
              </a:r>
            </a:p>
          </p:txBody>
        </p:sp>
        <p:sp>
          <p:nvSpPr>
            <p:cNvPr id="25" name="TextBox 24">
              <a:extLst>
                <a:ext uri="{FF2B5EF4-FFF2-40B4-BE49-F238E27FC236}">
                  <a16:creationId xmlns:a16="http://schemas.microsoft.com/office/drawing/2014/main" id="{199EA687-C14A-5A27-9D7B-CE3B0C7413A1}"/>
                </a:ext>
              </a:extLst>
            </p:cNvPr>
            <p:cNvSpPr txBox="1"/>
            <p:nvPr/>
          </p:nvSpPr>
          <p:spPr>
            <a:xfrm>
              <a:off x="8217822" y="1222332"/>
              <a:ext cx="1956604" cy="264560"/>
            </a:xfrm>
            <a:prstGeom prst="rect">
              <a:avLst/>
            </a:prstGeom>
            <a:noFill/>
          </p:spPr>
          <p:txBody>
            <a:bodyPr wrap="square" rtlCol="0">
              <a:spAutoFit/>
            </a:bodyPr>
            <a:lstStyle/>
            <a:p>
              <a:pPr>
                <a:lnSpc>
                  <a:spcPts val="1280"/>
                </a:lnSpc>
              </a:pPr>
              <a:r>
                <a:rPr lang="en-US" sz="1600" dirty="0" err="1">
                  <a:solidFill>
                    <a:srgbClr val="385B64"/>
                  </a:solidFill>
                </a:rPr>
                <a:t>機動地面站</a:t>
              </a:r>
              <a:endParaRPr lang="en-TW" sz="1600" dirty="0">
                <a:solidFill>
                  <a:srgbClr val="385B64"/>
                </a:solidFill>
              </a:endParaRPr>
            </a:p>
          </p:txBody>
        </p:sp>
      </p:grpSp>
      <p:grpSp>
        <p:nvGrpSpPr>
          <p:cNvPr id="10" name="Group 9">
            <a:extLst>
              <a:ext uri="{FF2B5EF4-FFF2-40B4-BE49-F238E27FC236}">
                <a16:creationId xmlns:a16="http://schemas.microsoft.com/office/drawing/2014/main" id="{CDA68088-5AC3-A4C2-A71A-ED95059D0A4E}"/>
              </a:ext>
            </a:extLst>
          </p:cNvPr>
          <p:cNvGrpSpPr/>
          <p:nvPr/>
        </p:nvGrpSpPr>
        <p:grpSpPr>
          <a:xfrm>
            <a:off x="244133" y="746455"/>
            <a:ext cx="5694600" cy="3114593"/>
            <a:chOff x="244133" y="685406"/>
            <a:chExt cx="5694600" cy="3114593"/>
          </a:xfrm>
        </p:grpSpPr>
        <p:pic>
          <p:nvPicPr>
            <p:cNvPr id="5" name="Picture 27">
              <a:extLst>
                <a:ext uri="{FF2B5EF4-FFF2-40B4-BE49-F238E27FC236}">
                  <a16:creationId xmlns:a16="http://schemas.microsoft.com/office/drawing/2014/main" id="{0C02348E-D59A-660B-8E02-997A4553A03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4301" t="30882" r="19562" b="6391"/>
            <a:stretch/>
          </p:blipFill>
          <p:spPr bwMode="auto">
            <a:xfrm>
              <a:off x="329781" y="1215829"/>
              <a:ext cx="3082987" cy="2584170"/>
            </a:xfrm>
            <a:prstGeom prst="rect">
              <a:avLst/>
            </a:prstGeom>
            <a:ln>
              <a:noFill/>
            </a:ln>
            <a:extLst>
              <a:ext uri="{53640926-AAD7-44D8-BBD7-CCE9431645EC}">
                <a14:shadowObscured xmlns:a14="http://schemas.microsoft.com/office/drawing/2010/main"/>
              </a:ext>
            </a:extLst>
          </p:spPr>
        </p:pic>
        <p:sp>
          <p:nvSpPr>
            <p:cNvPr id="6" name="內容版面配置區 2">
              <a:extLst>
                <a:ext uri="{FF2B5EF4-FFF2-40B4-BE49-F238E27FC236}">
                  <a16:creationId xmlns:a16="http://schemas.microsoft.com/office/drawing/2014/main" id="{F035E0D5-C4BA-7CB3-6702-AB023D6D91D5}"/>
                </a:ext>
              </a:extLst>
            </p:cNvPr>
            <p:cNvSpPr txBox="1">
              <a:spLocks/>
            </p:cNvSpPr>
            <p:nvPr/>
          </p:nvSpPr>
          <p:spPr>
            <a:xfrm>
              <a:off x="244133" y="685406"/>
              <a:ext cx="4926757" cy="813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ts val="2120"/>
                </a:lnSpc>
                <a:spcBef>
                  <a:spcPts val="0"/>
                </a:spcBef>
                <a:spcAft>
                  <a:spcPts val="0"/>
                </a:spcAft>
                <a:buFont typeface="Arial" panose="020B0604020202020204" pitchFamily="34" charset="0"/>
                <a:buNone/>
              </a:pPr>
              <a:r>
                <a:rPr lang="zh-TW" altLang="en-US" b="1" dirty="0">
                  <a:solidFill>
                    <a:srgbClr val="385B64"/>
                  </a:solidFill>
                  <a:latin typeface="Fahkwang" pitchFamily="2" charset="-34"/>
                  <a:ea typeface="標楷體" pitchFamily="65" charset="-120"/>
                  <a:cs typeface="Fahkwang" pitchFamily="2" charset="-34"/>
                </a:rPr>
                <a:t>移動式雷達</a:t>
              </a:r>
              <a:r>
                <a:rPr lang="en-US" altLang="zh-TW" b="1" dirty="0">
                  <a:solidFill>
                    <a:srgbClr val="385B64"/>
                  </a:solidFill>
                  <a:latin typeface="Fahkwang" pitchFamily="2" charset="-34"/>
                  <a:ea typeface="標楷體" pitchFamily="65" charset="-120"/>
                  <a:cs typeface="Fahkwang" pitchFamily="2" charset="-34"/>
                </a:rPr>
                <a:t>(TEAM-R)</a:t>
              </a:r>
              <a:endParaRPr lang="en-US" altLang="zh-TW" sz="6600" b="1" dirty="0">
                <a:solidFill>
                  <a:srgbClr val="385B64"/>
                </a:solidFill>
                <a:latin typeface="Fahkwang" pitchFamily="2" charset="-34"/>
                <a:ea typeface="標楷體" pitchFamily="65" charset="-120"/>
                <a:cs typeface="Fahkwang" pitchFamily="2" charset="-34"/>
              </a:endParaRPr>
            </a:p>
            <a:p>
              <a:pPr fontAlgn="base">
                <a:lnSpc>
                  <a:spcPts val="1520"/>
                </a:lnSpc>
                <a:spcBef>
                  <a:spcPts val="0"/>
                </a:spcBef>
                <a:spcAft>
                  <a:spcPts val="0"/>
                </a:spcAft>
                <a:buFont typeface="Arial" panose="020B0604020202020204" pitchFamily="34" charset="0"/>
                <a:buNone/>
              </a:pPr>
              <a:r>
                <a:rPr lang="en-US" altLang="zh-TW" sz="1100" b="1" dirty="0">
                  <a:solidFill>
                    <a:srgbClr val="385B64"/>
                  </a:solidFill>
                  <a:latin typeface="Fahkwang" pitchFamily="2" charset="-34"/>
                  <a:ea typeface="標楷體" pitchFamily="65" charset="-120"/>
                  <a:cs typeface="Fahkwang" pitchFamily="2" charset="-34"/>
                </a:rPr>
                <a:t>Taiwan Experimental Atmospheric Mobile  Radar</a:t>
              </a:r>
              <a:endParaRPr lang="zh-TW" altLang="en-US" sz="1100" b="1" dirty="0">
                <a:solidFill>
                  <a:srgbClr val="385B64"/>
                </a:solidFill>
                <a:latin typeface="Fahkwang" pitchFamily="2" charset="-34"/>
                <a:ea typeface="標楷體" pitchFamily="65" charset="-120"/>
                <a:cs typeface="Fahkwang" pitchFamily="2" charset="-34"/>
              </a:endParaRPr>
            </a:p>
            <a:p>
              <a:pPr>
                <a:buFont typeface="Arial" panose="020B0604020202020204" pitchFamily="34" charset="0"/>
                <a:buNone/>
              </a:pPr>
              <a:endParaRPr lang="zh-TW" altLang="en-US" sz="2000" dirty="0">
                <a:solidFill>
                  <a:srgbClr val="385B64"/>
                </a:solidFill>
                <a:latin typeface="Fahkwang" pitchFamily="2" charset="-34"/>
                <a:cs typeface="Fahkwang" pitchFamily="2" charset="-34"/>
              </a:endParaRPr>
            </a:p>
          </p:txBody>
        </p:sp>
        <p:sp>
          <p:nvSpPr>
            <p:cNvPr id="16" name="TextBox 15">
              <a:extLst>
                <a:ext uri="{FF2B5EF4-FFF2-40B4-BE49-F238E27FC236}">
                  <a16:creationId xmlns:a16="http://schemas.microsoft.com/office/drawing/2014/main" id="{6D85DD32-8409-EF66-BEBB-C20A5CD06DB5}"/>
                </a:ext>
              </a:extLst>
            </p:cNvPr>
            <p:cNvSpPr txBox="1"/>
            <p:nvPr/>
          </p:nvSpPr>
          <p:spPr>
            <a:xfrm>
              <a:off x="3481836" y="1454547"/>
              <a:ext cx="2456897" cy="1169551"/>
            </a:xfrm>
            <a:prstGeom prst="rect">
              <a:avLst/>
            </a:prstGeom>
            <a:noFill/>
          </p:spPr>
          <p:txBody>
            <a:bodyPr wrap="square">
              <a:spAutoFit/>
            </a:bodyPr>
            <a:lstStyle/>
            <a:p>
              <a:pPr marL="0" indent="0" fontAlgn="base">
                <a:buFont typeface="Arial" panose="020B0604020202020204" pitchFamily="34" charset="0"/>
                <a:buNone/>
              </a:pPr>
              <a:r>
                <a:rPr lang="zh-TW" altLang="en-US" sz="1400" dirty="0">
                  <a:solidFill>
                    <a:srgbClr val="385B64"/>
                  </a:solidFill>
                  <a:latin typeface="Times New Roman" pitchFamily="18" charset="0"/>
                  <a:ea typeface="標楷體" pitchFamily="65" charset="-120"/>
                  <a:cs typeface="Times New Roman" pitchFamily="18" charset="0"/>
                </a:rPr>
                <a:t>國內第一部移動式</a:t>
              </a:r>
              <a:r>
                <a:rPr lang="en-US" altLang="zh-TW" sz="1400" dirty="0">
                  <a:solidFill>
                    <a:srgbClr val="385B64"/>
                  </a:solidFill>
                  <a:latin typeface="Times New Roman" pitchFamily="18" charset="0"/>
                  <a:ea typeface="標楷體" pitchFamily="65" charset="-120"/>
                  <a:cs typeface="Times New Roman" pitchFamily="18" charset="0"/>
                </a:rPr>
                <a:t>X</a:t>
              </a:r>
              <a:r>
                <a:rPr lang="zh-TW" altLang="en-US" sz="1400" dirty="0">
                  <a:solidFill>
                    <a:srgbClr val="385B64"/>
                  </a:solidFill>
                  <a:latin typeface="Times New Roman" pitchFamily="18" charset="0"/>
                  <a:ea typeface="標楷體" pitchFamily="65" charset="-120"/>
                  <a:cs typeface="Times New Roman" pitchFamily="18" charset="0"/>
                </a:rPr>
                <a:t>波段雙偏極化都卜勒雷達，可偵測天氣系統內部風場結構，雙偏極化功能可大幅度提升降雨估計精確度。</a:t>
              </a:r>
              <a:endParaRPr lang="zh-TW" altLang="en-US" sz="1400" dirty="0">
                <a:solidFill>
                  <a:srgbClr val="385B64"/>
                </a:solidFill>
                <a:latin typeface="Noto Sans TC" panose="020B0200000000000000" pitchFamily="34" charset="-128"/>
                <a:ea typeface="Noto Sans TC" panose="020B0200000000000000" pitchFamily="34" charset="-128"/>
                <a:cs typeface="Times New Roman" pitchFamily="18" charset="0"/>
              </a:endParaRPr>
            </a:p>
          </p:txBody>
        </p:sp>
        <p:sp>
          <p:nvSpPr>
            <p:cNvPr id="7" name="文字方塊 6">
              <a:extLst>
                <a:ext uri="{FF2B5EF4-FFF2-40B4-BE49-F238E27FC236}">
                  <a16:creationId xmlns:a16="http://schemas.microsoft.com/office/drawing/2014/main" id="{FB54534E-4425-B335-B026-DD48287EAC38}"/>
                </a:ext>
              </a:extLst>
            </p:cNvPr>
            <p:cNvSpPr txBox="1"/>
            <p:nvPr/>
          </p:nvSpPr>
          <p:spPr>
            <a:xfrm>
              <a:off x="3448064" y="3056982"/>
              <a:ext cx="1537280"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dirty="0">
                  <a:solidFill>
                    <a:srgbClr val="385B64"/>
                  </a:solidFill>
                </a:rPr>
                <a:t>radiometer</a:t>
              </a:r>
              <a:endParaRPr kumimoji="1" lang="zh-TW" altLang="en-US" dirty="0">
                <a:solidFill>
                  <a:srgbClr val="385B64"/>
                </a:solidFill>
              </a:endParaRPr>
            </a:p>
          </p:txBody>
        </p:sp>
      </p:grpSp>
    </p:spTree>
    <p:extLst>
      <p:ext uri="{BB962C8B-B14F-4D97-AF65-F5344CB8AC3E}">
        <p14:creationId xmlns:p14="http://schemas.microsoft.com/office/powerpoint/2010/main" val="39424168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par>
                                <p:cTn id="14" presetID="3"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par>
                                <p:cTn id="17" presetID="3"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par>
                                <p:cTn id="20" presetID="3"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par>
                                <p:cTn id="26" presetID="3"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heme/theme1.xml><?xml version="1.0" encoding="utf-8"?>
<a:theme xmlns:a="http://schemas.openxmlformats.org/drawingml/2006/main" name="Custom Design">
  <a:themeElements>
    <a:clrScheme name="Sho-Template06">
      <a:dk1>
        <a:sysClr val="windowText" lastClr="000000"/>
      </a:dk1>
      <a:lt1>
        <a:sysClr val="window" lastClr="FFFFFF"/>
      </a:lt1>
      <a:dk2>
        <a:srgbClr val="3D4149"/>
      </a:dk2>
      <a:lt2>
        <a:srgbClr val="E7E6E6"/>
      </a:lt2>
      <a:accent1>
        <a:srgbClr val="403551"/>
      </a:accent1>
      <a:accent2>
        <a:srgbClr val="D0343C"/>
      </a:accent2>
      <a:accent3>
        <a:srgbClr val="F9BE75"/>
      </a:accent3>
      <a:accent4>
        <a:srgbClr val="8DB1C4"/>
      </a:accent4>
      <a:accent5>
        <a:srgbClr val="615474"/>
      </a:accent5>
      <a:accent6>
        <a:srgbClr val="E4625C"/>
      </a:accent6>
      <a:hlink>
        <a:srgbClr val="E4625C"/>
      </a:hlink>
      <a:folHlink>
        <a:srgbClr val="D0343C"/>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Sho-Template06">
      <a:dk1>
        <a:sysClr val="windowText" lastClr="000000"/>
      </a:dk1>
      <a:lt1>
        <a:sysClr val="window" lastClr="FFFFFF"/>
      </a:lt1>
      <a:dk2>
        <a:srgbClr val="3D4149"/>
      </a:dk2>
      <a:lt2>
        <a:srgbClr val="E7E6E6"/>
      </a:lt2>
      <a:accent1>
        <a:srgbClr val="403551"/>
      </a:accent1>
      <a:accent2>
        <a:srgbClr val="D0343C"/>
      </a:accent2>
      <a:accent3>
        <a:srgbClr val="F9BE75"/>
      </a:accent3>
      <a:accent4>
        <a:srgbClr val="8DB1C4"/>
      </a:accent4>
      <a:accent5>
        <a:srgbClr val="615474"/>
      </a:accent5>
      <a:accent6>
        <a:srgbClr val="E4625C"/>
      </a:accent6>
      <a:hlink>
        <a:srgbClr val="E4625C"/>
      </a:hlink>
      <a:folHlink>
        <a:srgbClr val="D0343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80844</TotalTime>
  <Words>428</Words>
  <Application>Microsoft Macintosh PowerPoint</Application>
  <PresentationFormat>Widescreen</PresentationFormat>
  <Paragraphs>47</Paragraphs>
  <Slides>4</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vt:i4>
      </vt:variant>
    </vt:vector>
  </HeadingPairs>
  <TitlesOfParts>
    <vt:vector size="16" baseType="lpstr">
      <vt:lpstr>Noto Sans TC</vt:lpstr>
      <vt:lpstr>Arial</vt:lpstr>
      <vt:lpstr>Calibri</vt:lpstr>
      <vt:lpstr>Calibri Light</vt:lpstr>
      <vt:lpstr>Fahkwang</vt:lpstr>
      <vt:lpstr>Franklin Gothic Book</vt:lpstr>
      <vt:lpstr>Gill Sans</vt:lpstr>
      <vt:lpstr>Open Sans</vt:lpstr>
      <vt:lpstr>Times New Roman</vt:lpstr>
      <vt:lpstr>Custom Design</vt:lpstr>
      <vt:lpstr>Showeet theme</vt:lpstr>
      <vt:lpstr>showeet</vt:lpstr>
      <vt:lpstr>PowerPoint Presentation</vt:lpstr>
      <vt:lpstr>PowerPoint Presentation</vt:lpstr>
      <vt:lpstr>PowerPoint Presentation</vt:lpstr>
      <vt:lpstr>擁有全台最完整大氣觀測設備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BUBBLER - Creative PowerPoint Template</dc:title>
  <dc:creator>showeet.com</dc:creator>
  <dc:description>© Copyright Showeet.com</dc:description>
  <cp:lastModifiedBy>楊舒芝  (ncuscyang)</cp:lastModifiedBy>
  <cp:revision>591</cp:revision>
  <dcterms:created xsi:type="dcterms:W3CDTF">2011-05-09T14:18:21Z</dcterms:created>
  <dcterms:modified xsi:type="dcterms:W3CDTF">2025-03-15T11:06:44Z</dcterms:modified>
  <cp:category>Templates</cp:category>
</cp:coreProperties>
</file>