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9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00" d="100"/>
          <a:sy n="100" d="100"/>
        </p:scale>
        <p:origin x="1228" y="4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3DC67D-C12D-2457-EBFE-D4C21CD1AA65}"/>
              </a:ext>
            </a:extLst>
          </p:cNvPr>
          <p:cNvSpPr/>
          <p:nvPr/>
        </p:nvSpPr>
        <p:spPr>
          <a:xfrm>
            <a:off x="1498600" y="5715000"/>
            <a:ext cx="37338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zh-TW" altLang="en-US" sz="3200" b="1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科技公司</a:t>
            </a:r>
            <a:r>
              <a:rPr lang="en-US" altLang="zh-TW" sz="3200" b="1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br>
              <a:rPr lang="en-US" altLang="zh-TW" sz="3200" b="1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數據分析、該公司相關內容。</a:t>
            </a:r>
            <a:endParaRPr lang="en-US" sz="32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4216A8-3BBD-3670-223D-10845CF14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00"/>
            <a:ext cx="16246475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75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12</Words>
  <Application>Microsoft Office PowerPoint</Application>
  <PresentationFormat>Custom</PresentationFormat>
  <Paragraphs>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DFKai-SB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hoya Huang</cp:lastModifiedBy>
  <cp:revision>9</cp:revision>
  <dcterms:created xsi:type="dcterms:W3CDTF">2006-08-16T00:00:00Z</dcterms:created>
  <dcterms:modified xsi:type="dcterms:W3CDTF">2026-03-08T01:37:18Z</dcterms:modified>
</cp:coreProperties>
</file>